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30" r:id="rId4"/>
    <p:sldMasterId id="2147484341" r:id="rId5"/>
    <p:sldMasterId id="2147484352" r:id="rId6"/>
  </p:sldMasterIdLst>
  <p:notesMasterIdLst>
    <p:notesMasterId r:id="rId82"/>
  </p:notesMasterIdLst>
  <p:handoutMasterIdLst>
    <p:handoutMasterId r:id="rId83"/>
  </p:handoutMasterIdLst>
  <p:sldIdLst>
    <p:sldId id="288" r:id="rId7"/>
    <p:sldId id="335" r:id="rId8"/>
    <p:sldId id="336" r:id="rId9"/>
    <p:sldId id="422" r:id="rId10"/>
    <p:sldId id="337" r:id="rId11"/>
    <p:sldId id="338" r:id="rId12"/>
    <p:sldId id="339" r:id="rId13"/>
    <p:sldId id="340" r:id="rId14"/>
    <p:sldId id="341" r:id="rId15"/>
    <p:sldId id="342" r:id="rId16"/>
    <p:sldId id="433" r:id="rId17"/>
    <p:sldId id="423" r:id="rId18"/>
    <p:sldId id="403" r:id="rId19"/>
    <p:sldId id="394" r:id="rId20"/>
    <p:sldId id="399" r:id="rId21"/>
    <p:sldId id="404" r:id="rId22"/>
    <p:sldId id="406" r:id="rId23"/>
    <p:sldId id="408" r:id="rId24"/>
    <p:sldId id="410" r:id="rId25"/>
    <p:sldId id="415" r:id="rId26"/>
    <p:sldId id="347" r:id="rId27"/>
    <p:sldId id="416" r:id="rId28"/>
    <p:sldId id="348" r:id="rId29"/>
    <p:sldId id="349" r:id="rId30"/>
    <p:sldId id="417" r:id="rId31"/>
    <p:sldId id="424" r:id="rId32"/>
    <p:sldId id="346" r:id="rId33"/>
    <p:sldId id="350" r:id="rId34"/>
    <p:sldId id="351" r:id="rId35"/>
    <p:sldId id="352" r:id="rId36"/>
    <p:sldId id="353" r:id="rId37"/>
    <p:sldId id="354" r:id="rId38"/>
    <p:sldId id="356" r:id="rId39"/>
    <p:sldId id="425" r:id="rId40"/>
    <p:sldId id="357" r:id="rId41"/>
    <p:sldId id="426" r:id="rId42"/>
    <p:sldId id="427" r:id="rId43"/>
    <p:sldId id="359" r:id="rId44"/>
    <p:sldId id="360" r:id="rId45"/>
    <p:sldId id="418" r:id="rId46"/>
    <p:sldId id="428" r:id="rId47"/>
    <p:sldId id="361" r:id="rId48"/>
    <p:sldId id="362" r:id="rId49"/>
    <p:sldId id="363" r:id="rId50"/>
    <p:sldId id="364" r:id="rId51"/>
    <p:sldId id="365" r:id="rId52"/>
    <p:sldId id="366" r:id="rId53"/>
    <p:sldId id="434" r:id="rId54"/>
    <p:sldId id="429" r:id="rId55"/>
    <p:sldId id="368" r:id="rId56"/>
    <p:sldId id="369" r:id="rId57"/>
    <p:sldId id="370" r:id="rId58"/>
    <p:sldId id="371" r:id="rId59"/>
    <p:sldId id="372" r:id="rId60"/>
    <p:sldId id="373" r:id="rId61"/>
    <p:sldId id="374" r:id="rId62"/>
    <p:sldId id="375" r:id="rId63"/>
    <p:sldId id="376" r:id="rId64"/>
    <p:sldId id="430" r:id="rId65"/>
    <p:sldId id="377" r:id="rId66"/>
    <p:sldId id="378" r:id="rId67"/>
    <p:sldId id="379" r:id="rId68"/>
    <p:sldId id="380" r:id="rId69"/>
    <p:sldId id="381" r:id="rId70"/>
    <p:sldId id="382" r:id="rId71"/>
    <p:sldId id="383" r:id="rId72"/>
    <p:sldId id="384" r:id="rId73"/>
    <p:sldId id="385" r:id="rId74"/>
    <p:sldId id="386" r:id="rId75"/>
    <p:sldId id="431" r:id="rId76"/>
    <p:sldId id="387" r:id="rId77"/>
    <p:sldId id="388" r:id="rId78"/>
    <p:sldId id="389" r:id="rId79"/>
    <p:sldId id="390" r:id="rId80"/>
    <p:sldId id="391" r:id="rId81"/>
  </p:sldIdLst>
  <p:sldSz cx="9144000" cy="6858000" type="screen4x3"/>
  <p:notesSz cx="7010400" cy="9372600"/>
  <p:custDataLst>
    <p:tags r:id="rId8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20">
          <p15:clr>
            <a:srgbClr val="A4A3A4"/>
          </p15:clr>
        </p15:guide>
        <p15:guide id="2" orient="horz" pos="146">
          <p15:clr>
            <a:srgbClr val="A4A3A4"/>
          </p15:clr>
        </p15:guide>
        <p15:guide id="3" orient="horz" pos="3101">
          <p15:clr>
            <a:srgbClr val="A4A3A4"/>
          </p15:clr>
        </p15:guide>
        <p15:guide id="4" orient="horz" pos="3175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4146">
          <p15:clr>
            <a:srgbClr val="A4A3A4"/>
          </p15:clr>
        </p15:guide>
        <p15:guide id="7" orient="horz" pos="920">
          <p15:clr>
            <a:srgbClr val="A4A3A4"/>
          </p15:clr>
        </p15:guide>
        <p15:guide id="8" pos="259">
          <p15:clr>
            <a:srgbClr val="A4A3A4"/>
          </p15:clr>
        </p15:guide>
        <p15:guide id="9" pos="5499">
          <p15:clr>
            <a:srgbClr val="A4A3A4"/>
          </p15:clr>
        </p15:guide>
        <p15:guide id="10" pos="48">
          <p15:clr>
            <a:srgbClr val="A4A3A4"/>
          </p15:clr>
        </p15:guide>
        <p15:guide id="11" pos="1824">
          <p15:clr>
            <a:srgbClr val="A4A3A4"/>
          </p15:clr>
        </p15:guide>
        <p15:guide id="12" pos="2880">
          <p15:clr>
            <a:srgbClr val="A4A3A4"/>
          </p15:clr>
        </p15:guide>
        <p15:guide id="13" pos="4031">
          <p15:clr>
            <a:srgbClr val="A4A3A4"/>
          </p15:clr>
        </p15:guide>
        <p15:guide id="14" pos="2967">
          <p15:clr>
            <a:srgbClr val="A4A3A4"/>
          </p15:clr>
        </p15:guide>
        <p15:guide id="15" pos="2796">
          <p15:clr>
            <a:srgbClr val="A4A3A4"/>
          </p15:clr>
        </p15:guide>
        <p15:guide id="16" pos="4235">
          <p15:clr>
            <a:srgbClr val="A4A3A4"/>
          </p15:clr>
        </p15:guide>
        <p15:guide id="17" pos="4061">
          <p15:clr>
            <a:srgbClr val="A4A3A4"/>
          </p15:clr>
        </p15:guide>
        <p15:guide id="18" pos="5183">
          <p15:clr>
            <a:srgbClr val="A4A3A4"/>
          </p15:clr>
        </p15:guide>
        <p15:guide id="19" pos="530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2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4DF2CB-27B1-94BB-2266-3CD27D4BD5F3}" name="ATA-EVAL\mdash" initials="AE" userId="ATA-EVAL\mdash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unsonSN" initials="B" lastIdx="15" clrIdx="0"/>
  <p:cmAuthor id="1" name="DeanCB" initials="D" lastIdx="2" clrIdx="1"/>
  <p:cmAuthor id="2" name="Sandra Rose" initials="" lastIdx="0" clrIdx="2"/>
  <p:cmAuthor id="3" name="Tippett, Stephen H" initials="TSH" lastIdx="29" clrIdx="3">
    <p:extLst>
      <p:ext uri="{19B8F6BF-5375-455C-9EA6-DF929625EA0E}">
        <p15:presenceInfo xmlns:p15="http://schemas.microsoft.com/office/powerpoint/2012/main" userId="S-1-5-21-372471634-1035621222-1778204496-270024" providerId="AD"/>
      </p:ext>
    </p:extLst>
  </p:cmAuthor>
  <p:cmAuthor id="4" name="Dean, Corey B" initials="DCB" lastIdx="1" clrIdx="4">
    <p:extLst>
      <p:ext uri="{19B8F6BF-5375-455C-9EA6-DF929625EA0E}">
        <p15:presenceInfo xmlns:p15="http://schemas.microsoft.com/office/powerpoint/2012/main" userId="S-1-5-21-372471634-1035621222-1778204496-113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9D9D9"/>
    <a:srgbClr val="BEC8D0"/>
    <a:srgbClr val="475A85"/>
    <a:srgbClr val="001132"/>
    <a:srgbClr val="002F8E"/>
    <a:srgbClr val="566876"/>
    <a:srgbClr val="070B59"/>
    <a:srgbClr val="B7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93E4E0-8A2D-4D17-95B1-658E9F69BEB1}" v="7" dt="2022-11-01T18:44:18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0" autoAdjust="0"/>
    <p:restoredTop sz="96102" autoAdjust="0"/>
  </p:normalViewPr>
  <p:slideViewPr>
    <p:cSldViewPr snapToGrid="0">
      <p:cViewPr varScale="1">
        <p:scale>
          <a:sx n="97" d="100"/>
          <a:sy n="97" d="100"/>
        </p:scale>
        <p:origin x="2352" y="78"/>
      </p:cViewPr>
      <p:guideLst>
        <p:guide orient="horz" pos="720"/>
        <p:guide orient="horz" pos="146"/>
        <p:guide orient="horz" pos="3101"/>
        <p:guide orient="horz" pos="3175"/>
        <p:guide orient="horz" pos="3360"/>
        <p:guide orient="horz" pos="4146"/>
        <p:guide orient="horz" pos="920"/>
        <p:guide pos="259"/>
        <p:guide pos="5499"/>
        <p:guide pos="48"/>
        <p:guide pos="1824"/>
        <p:guide pos="2880"/>
        <p:guide pos="4031"/>
        <p:guide pos="2967"/>
        <p:guide pos="2796"/>
        <p:guide pos="4235"/>
        <p:guide pos="4061"/>
        <p:guide pos="5183"/>
        <p:guide pos="53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3753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5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tags" Target="tags/tag1.xml"/><Relationship Id="rId89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openxmlformats.org/officeDocument/2006/relationships/notesMaster" Target="notesMasters/notesMaster1.xml"/><Relationship Id="rId90" Type="http://schemas.microsoft.com/office/2016/11/relationships/changesInfo" Target="changesInfos/changesInfo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handoutMaster" Target="handoutMasters/handoutMaster1.xml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k, Brian D" userId="S::liskbd@state.gov::75023ea2-1308-4e0b-b141-d47d47c329f6" providerId="AD" clId="Web-{31DB5DD4-7380-7386-03BD-908F1D0E6123}"/>
    <pc:docChg chg="modSld">
      <pc:chgData name="Lisk, Brian D" userId="S::liskbd@state.gov::75023ea2-1308-4e0b-b141-d47d47c329f6" providerId="AD" clId="Web-{31DB5DD4-7380-7386-03BD-908F1D0E6123}" dt="2022-08-31T14:04:58.687" v="45" actId="20577"/>
      <pc:docMkLst>
        <pc:docMk/>
      </pc:docMkLst>
      <pc:sldChg chg="modSp">
        <pc:chgData name="Lisk, Brian D" userId="S::liskbd@state.gov::75023ea2-1308-4e0b-b141-d47d47c329f6" providerId="AD" clId="Web-{31DB5DD4-7380-7386-03BD-908F1D0E6123}" dt="2022-08-31T13:10:54.945" v="18" actId="20577"/>
        <pc:sldMkLst>
          <pc:docMk/>
          <pc:sldMk cId="3916346228" sldId="368"/>
        </pc:sldMkLst>
        <pc:spChg chg="mod">
          <ac:chgData name="Lisk, Brian D" userId="S::liskbd@state.gov::75023ea2-1308-4e0b-b141-d47d47c329f6" providerId="AD" clId="Web-{31DB5DD4-7380-7386-03BD-908F1D0E6123}" dt="2022-08-31T13:10:54.945" v="18" actId="20577"/>
          <ac:spMkLst>
            <pc:docMk/>
            <pc:sldMk cId="3916346228" sldId="368"/>
            <ac:spMk id="11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1DB5DD4-7380-7386-03BD-908F1D0E6123}" dt="2022-08-31T13:52:11.299" v="20" actId="20577"/>
        <pc:sldMkLst>
          <pc:docMk/>
          <pc:sldMk cId="1187710285" sldId="378"/>
        </pc:sldMkLst>
        <pc:spChg chg="mod">
          <ac:chgData name="Lisk, Brian D" userId="S::liskbd@state.gov::75023ea2-1308-4e0b-b141-d47d47c329f6" providerId="AD" clId="Web-{31DB5DD4-7380-7386-03BD-908F1D0E6123}" dt="2022-08-31T13:52:11.299" v="20" actId="20577"/>
          <ac:spMkLst>
            <pc:docMk/>
            <pc:sldMk cId="1187710285" sldId="378"/>
            <ac:spMk id="1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1DB5DD4-7380-7386-03BD-908F1D0E6123}" dt="2022-08-31T13:53:25.706" v="25" actId="20577"/>
        <pc:sldMkLst>
          <pc:docMk/>
          <pc:sldMk cId="714603804" sldId="379"/>
        </pc:sldMkLst>
        <pc:spChg chg="mod">
          <ac:chgData name="Lisk, Brian D" userId="S::liskbd@state.gov::75023ea2-1308-4e0b-b141-d47d47c329f6" providerId="AD" clId="Web-{31DB5DD4-7380-7386-03BD-908F1D0E6123}" dt="2022-08-31T13:53:25.706" v="25" actId="20577"/>
          <ac:spMkLst>
            <pc:docMk/>
            <pc:sldMk cId="714603804" sldId="379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1DB5DD4-7380-7386-03BD-908F1D0E6123}" dt="2022-08-31T13:55:06.036" v="27" actId="20577"/>
        <pc:sldMkLst>
          <pc:docMk/>
          <pc:sldMk cId="3859278142" sldId="380"/>
        </pc:sldMkLst>
        <pc:spChg chg="mod">
          <ac:chgData name="Lisk, Brian D" userId="S::liskbd@state.gov::75023ea2-1308-4e0b-b141-d47d47c329f6" providerId="AD" clId="Web-{31DB5DD4-7380-7386-03BD-908F1D0E6123}" dt="2022-08-31T13:55:06.036" v="27" actId="20577"/>
          <ac:spMkLst>
            <pc:docMk/>
            <pc:sldMk cId="3859278142" sldId="380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1DB5DD4-7380-7386-03BD-908F1D0E6123}" dt="2022-08-31T13:59:20.446" v="35" actId="20577"/>
        <pc:sldMkLst>
          <pc:docMk/>
          <pc:sldMk cId="1350829212" sldId="385"/>
        </pc:sldMkLst>
        <pc:spChg chg="mod">
          <ac:chgData name="Lisk, Brian D" userId="S::liskbd@state.gov::75023ea2-1308-4e0b-b141-d47d47c329f6" providerId="AD" clId="Web-{31DB5DD4-7380-7386-03BD-908F1D0E6123}" dt="2022-08-31T13:59:20.446" v="35" actId="20577"/>
          <ac:spMkLst>
            <pc:docMk/>
            <pc:sldMk cId="1350829212" sldId="385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1DB5DD4-7380-7386-03BD-908F1D0E6123}" dt="2022-08-31T13:05:08.411" v="6" actId="20577"/>
        <pc:sldMkLst>
          <pc:docMk/>
          <pc:sldMk cId="2356464341" sldId="418"/>
        </pc:sldMkLst>
        <pc:spChg chg="mod">
          <ac:chgData name="Lisk, Brian D" userId="S::liskbd@state.gov::75023ea2-1308-4e0b-b141-d47d47c329f6" providerId="AD" clId="Web-{31DB5DD4-7380-7386-03BD-908F1D0E6123}" dt="2022-08-31T13:05:08.411" v="6" actId="20577"/>
          <ac:spMkLst>
            <pc:docMk/>
            <pc:sldMk cId="2356464341" sldId="418"/>
            <ac:spMk id="5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1DB5DD4-7380-7386-03BD-908F1D0E6123}" dt="2022-08-31T13:10:30.819" v="10" actId="20577"/>
        <pc:sldMkLst>
          <pc:docMk/>
          <pc:sldMk cId="736864556" sldId="419"/>
        </pc:sldMkLst>
        <pc:spChg chg="mod">
          <ac:chgData name="Lisk, Brian D" userId="S::liskbd@state.gov::75023ea2-1308-4e0b-b141-d47d47c329f6" providerId="AD" clId="Web-{31DB5DD4-7380-7386-03BD-908F1D0E6123}" dt="2022-08-31T13:10:30.819" v="10" actId="20577"/>
          <ac:spMkLst>
            <pc:docMk/>
            <pc:sldMk cId="736864556" sldId="419"/>
            <ac:spMk id="5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1DB5DD4-7380-7386-03BD-908F1D0E6123}" dt="2022-08-31T12:56:14.345" v="3" actId="20577"/>
        <pc:sldMkLst>
          <pc:docMk/>
          <pc:sldMk cId="1058682653" sldId="426"/>
        </pc:sldMkLst>
        <pc:spChg chg="mod">
          <ac:chgData name="Lisk, Brian D" userId="S::liskbd@state.gov::75023ea2-1308-4e0b-b141-d47d47c329f6" providerId="AD" clId="Web-{31DB5DD4-7380-7386-03BD-908F1D0E6123}" dt="2022-08-31T12:56:14.345" v="3" actId="20577"/>
          <ac:spMkLst>
            <pc:docMk/>
            <pc:sldMk cId="1058682653" sldId="426"/>
            <ac:spMk id="3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1DB5DD4-7380-7386-03BD-908F1D0E6123}" dt="2022-08-31T13:10:36.944" v="14" actId="20577"/>
        <pc:sldMkLst>
          <pc:docMk/>
          <pc:sldMk cId="2062015718" sldId="429"/>
        </pc:sldMkLst>
        <pc:spChg chg="mod">
          <ac:chgData name="Lisk, Brian D" userId="S::liskbd@state.gov::75023ea2-1308-4e0b-b141-d47d47c329f6" providerId="AD" clId="Web-{31DB5DD4-7380-7386-03BD-908F1D0E6123}" dt="2022-08-31T13:10:36.944" v="14" actId="20577"/>
          <ac:spMkLst>
            <pc:docMk/>
            <pc:sldMk cId="2062015718" sldId="429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31DB5DD4-7380-7386-03BD-908F1D0E6123}" dt="2022-08-31T14:04:58.687" v="45" actId="20577"/>
        <pc:sldMkLst>
          <pc:docMk/>
          <pc:sldMk cId="3938573027" sldId="432"/>
        </pc:sldMkLst>
        <pc:spChg chg="mod">
          <ac:chgData name="Lisk, Brian D" userId="S::liskbd@state.gov::75023ea2-1308-4e0b-b141-d47d47c329f6" providerId="AD" clId="Web-{31DB5DD4-7380-7386-03BD-908F1D0E6123}" dt="2022-08-31T14:04:58.687" v="45" actId="20577"/>
          <ac:spMkLst>
            <pc:docMk/>
            <pc:sldMk cId="3938573027" sldId="432"/>
            <ac:spMk id="6" creationId="{00000000-0000-0000-0000-000000000000}"/>
          </ac:spMkLst>
        </pc:spChg>
      </pc:sldChg>
    </pc:docChg>
  </pc:docChgLst>
  <pc:docChgLst>
    <pc:chgData name="Dean, Corey B" userId="d06704e4-f7c2-48db-b9e0-bc95bf72a43c" providerId="ADAL" clId="{99BC2401-F9C3-4C36-92DB-20FFC954686B}"/>
    <pc:docChg chg="custSel modSld">
      <pc:chgData name="Dean, Corey B" userId="d06704e4-f7c2-48db-b9e0-bc95bf72a43c" providerId="ADAL" clId="{99BC2401-F9C3-4C36-92DB-20FFC954686B}" dt="2022-10-14T21:36:19.183" v="3085" actId="34135"/>
      <pc:docMkLst>
        <pc:docMk/>
      </pc:docMkLst>
      <pc:sldChg chg="addSp delSp modSp mod">
        <pc:chgData name="Dean, Corey B" userId="d06704e4-f7c2-48db-b9e0-bc95bf72a43c" providerId="ADAL" clId="{99BC2401-F9C3-4C36-92DB-20FFC954686B}" dt="2022-10-14T21:16:59.631" v="2668"/>
        <pc:sldMkLst>
          <pc:docMk/>
          <pc:sldMk cId="2413125678" sldId="288"/>
        </pc:sldMkLst>
        <pc:spChg chg="add del mod">
          <ac:chgData name="Dean, Corey B" userId="d06704e4-f7c2-48db-b9e0-bc95bf72a43c" providerId="ADAL" clId="{99BC2401-F9C3-4C36-92DB-20FFC954686B}" dt="2022-10-14T21:16:59.631" v="2668"/>
          <ac:spMkLst>
            <pc:docMk/>
            <pc:sldMk cId="2413125678" sldId="288"/>
            <ac:spMk id="7" creationId="{DFBD674B-3CB0-20AB-A458-5F8547F5DB16}"/>
          </ac:spMkLst>
        </pc:spChg>
      </pc:sldChg>
      <pc:sldChg chg="addSp modSp mod">
        <pc:chgData name="Dean, Corey B" userId="d06704e4-f7c2-48db-b9e0-bc95bf72a43c" providerId="ADAL" clId="{99BC2401-F9C3-4C36-92DB-20FFC954686B}" dt="2022-10-14T21:16:58.046" v="46"/>
        <pc:sldMkLst>
          <pc:docMk/>
          <pc:sldMk cId="3684248613" sldId="335"/>
        </pc:sldMkLst>
        <pc:spChg chg="add mod">
          <ac:chgData name="Dean, Corey B" userId="d06704e4-f7c2-48db-b9e0-bc95bf72a43c" providerId="ADAL" clId="{99BC2401-F9C3-4C36-92DB-20FFC954686B}" dt="2022-10-14T21:16:58.038" v="33" actId="207"/>
          <ac:spMkLst>
            <pc:docMk/>
            <pc:sldMk cId="3684248613" sldId="335"/>
            <ac:spMk id="12" creationId="{6F9C7362-7A33-49D9-F776-FBEBB2512D74}"/>
          </ac:spMkLst>
        </pc:spChg>
        <pc:spChg chg="add mod">
          <ac:chgData name="Dean, Corey B" userId="d06704e4-f7c2-48db-b9e0-bc95bf72a43c" providerId="ADAL" clId="{99BC2401-F9C3-4C36-92DB-20FFC954686B}" dt="2022-10-14T21:16:58.046" v="46"/>
          <ac:spMkLst>
            <pc:docMk/>
            <pc:sldMk cId="3684248613" sldId="335"/>
            <ac:spMk id="13" creationId="{0889E73B-0A0A-2487-C9FA-74A37B3EC571}"/>
          </ac:spMkLst>
        </pc:spChg>
      </pc:sldChg>
      <pc:sldChg chg="addSp delSp modSp mod">
        <pc:chgData name="Dean, Corey B" userId="d06704e4-f7c2-48db-b9e0-bc95bf72a43c" providerId="ADAL" clId="{99BC2401-F9C3-4C36-92DB-20FFC954686B}" dt="2022-10-14T21:17:45.814" v="2936" actId="34135"/>
        <pc:sldMkLst>
          <pc:docMk/>
          <pc:sldMk cId="3818853183" sldId="336"/>
        </pc:sldMkLst>
        <pc:spChg chg="mod">
          <ac:chgData name="Dean, Corey B" userId="d06704e4-f7c2-48db-b9e0-bc95bf72a43c" providerId="ADAL" clId="{99BC2401-F9C3-4C36-92DB-20FFC954686B}" dt="2022-10-14T21:17:45.814" v="2936" actId="34135"/>
          <ac:spMkLst>
            <pc:docMk/>
            <pc:sldMk cId="3818853183" sldId="336"/>
            <ac:spMk id="11" creationId="{00000000-0000-0000-0000-000000000000}"/>
          </ac:spMkLst>
        </pc:spChg>
        <pc:spChg chg="add mod">
          <ac:chgData name="Dean, Corey B" userId="d06704e4-f7c2-48db-b9e0-bc95bf72a43c" providerId="ADAL" clId="{99BC2401-F9C3-4C36-92DB-20FFC954686B}" dt="2022-10-14T21:16:58.055" v="63" actId="207"/>
          <ac:spMkLst>
            <pc:docMk/>
            <pc:sldMk cId="3818853183" sldId="336"/>
            <ac:spMk id="12" creationId="{20662AF3-692E-0159-1671-7FA5A72A35F2}"/>
          </ac:spMkLst>
        </pc:spChg>
        <pc:spChg chg="add mod">
          <ac:chgData name="Dean, Corey B" userId="d06704e4-f7c2-48db-b9e0-bc95bf72a43c" providerId="ADAL" clId="{99BC2401-F9C3-4C36-92DB-20FFC954686B}" dt="2022-10-14T21:16:58.064" v="78"/>
          <ac:spMkLst>
            <pc:docMk/>
            <pc:sldMk cId="3818853183" sldId="336"/>
            <ac:spMk id="16" creationId="{E8BB15C1-FFD1-3615-0785-C843C2B0011B}"/>
          </ac:spMkLst>
        </pc:spChg>
        <pc:picChg chg="add del mod">
          <ac:chgData name="Dean, Corey B" userId="d06704e4-f7c2-48db-b9e0-bc95bf72a43c" providerId="ADAL" clId="{99BC2401-F9C3-4C36-92DB-20FFC954686B}" dt="2022-10-14T21:16:58.056" v="65"/>
          <ac:picMkLst>
            <pc:docMk/>
            <pc:sldMk cId="3818853183" sldId="336"/>
            <ac:picMk id="15" creationId="{6E0B9AE5-ADF3-AF0D-DF09-0FF4105EF8CF}"/>
          </ac:picMkLst>
        </pc:picChg>
        <pc:picChg chg="mod">
          <ac:chgData name="Dean, Corey B" userId="d06704e4-f7c2-48db-b9e0-bc95bf72a43c" providerId="ADAL" clId="{99BC2401-F9C3-4C36-92DB-20FFC954686B}" dt="2022-10-14T21:17:45.814" v="2936" actId="34135"/>
          <ac:picMkLst>
            <pc:docMk/>
            <pc:sldMk cId="3818853183" sldId="336"/>
            <ac:picMk id="20" creationId="{00000000-0000-0000-0000-000000000000}"/>
          </ac:picMkLst>
        </pc:picChg>
      </pc:sldChg>
      <pc:sldChg chg="addSp delSp modSp mod">
        <pc:chgData name="Dean, Corey B" userId="d06704e4-f7c2-48db-b9e0-bc95bf72a43c" providerId="ADAL" clId="{99BC2401-F9C3-4C36-92DB-20FFC954686B}" dt="2022-10-14T21:18:02.620" v="2937" actId="34135"/>
        <pc:sldMkLst>
          <pc:docMk/>
          <pc:sldMk cId="4023743899" sldId="337"/>
        </pc:sldMkLst>
        <pc:spChg chg="add mod">
          <ac:chgData name="Dean, Corey B" userId="d06704e4-f7c2-48db-b9e0-bc95bf72a43c" providerId="ADAL" clId="{99BC2401-F9C3-4C36-92DB-20FFC954686B}" dt="2022-10-14T21:16:58.088" v="127" actId="207"/>
          <ac:spMkLst>
            <pc:docMk/>
            <pc:sldMk cId="4023743899" sldId="337"/>
            <ac:spMk id="13" creationId="{EDA867F9-DC48-808B-2B60-BA216B2E7B92}"/>
          </ac:spMkLst>
        </pc:spChg>
        <pc:spChg chg="add mod">
          <ac:chgData name="Dean, Corey B" userId="d06704e4-f7c2-48db-b9e0-bc95bf72a43c" providerId="ADAL" clId="{99BC2401-F9C3-4C36-92DB-20FFC954686B}" dt="2022-10-14T21:16:58.101" v="146"/>
          <ac:spMkLst>
            <pc:docMk/>
            <pc:sldMk cId="4023743899" sldId="337"/>
            <ac:spMk id="15" creationId="{351F0B28-A198-81A6-B1FB-05E494029204}"/>
          </ac:spMkLst>
        </pc:spChg>
        <pc:spChg chg="mod">
          <ac:chgData name="Dean, Corey B" userId="d06704e4-f7c2-48db-b9e0-bc95bf72a43c" providerId="ADAL" clId="{99BC2401-F9C3-4C36-92DB-20FFC954686B}" dt="2022-10-14T21:18:02.620" v="2937" actId="34135"/>
          <ac:spMkLst>
            <pc:docMk/>
            <pc:sldMk cId="4023743899" sldId="337"/>
            <ac:spMk id="25" creationId="{00000000-0000-0000-0000-000000000000}"/>
          </ac:spMkLst>
        </pc:spChg>
        <pc:picChg chg="add del mod">
          <ac:chgData name="Dean, Corey B" userId="d06704e4-f7c2-48db-b9e0-bc95bf72a43c" providerId="ADAL" clId="{99BC2401-F9C3-4C36-92DB-20FFC954686B}" dt="2022-10-14T21:16:58.090" v="129"/>
          <ac:picMkLst>
            <pc:docMk/>
            <pc:sldMk cId="4023743899" sldId="337"/>
            <ac:picMk id="14" creationId="{66C7FD8A-97E6-4A67-37C4-5AC684128251}"/>
          </ac:picMkLst>
        </pc:picChg>
        <pc:picChg chg="mod">
          <ac:chgData name="Dean, Corey B" userId="d06704e4-f7c2-48db-b9e0-bc95bf72a43c" providerId="ADAL" clId="{99BC2401-F9C3-4C36-92DB-20FFC954686B}" dt="2022-10-14T21:18:02.620" v="2937" actId="34135"/>
          <ac:picMkLst>
            <pc:docMk/>
            <pc:sldMk cId="4023743899" sldId="337"/>
            <ac:picMk id="24" creationId="{00000000-0000-0000-0000-000000000000}"/>
          </ac:picMkLst>
        </pc:picChg>
      </pc:sldChg>
      <pc:sldChg chg="addSp delSp modSp mod">
        <pc:chgData name="Dean, Corey B" userId="d06704e4-f7c2-48db-b9e0-bc95bf72a43c" providerId="ADAL" clId="{99BC2401-F9C3-4C36-92DB-20FFC954686B}" dt="2022-10-14T21:18:58.879" v="2938" actId="34135"/>
        <pc:sldMkLst>
          <pc:docMk/>
          <pc:sldMk cId="3792679894" sldId="338"/>
        </pc:sldMkLst>
        <pc:spChg chg="mod">
          <ac:chgData name="Dean, Corey B" userId="d06704e4-f7c2-48db-b9e0-bc95bf72a43c" providerId="ADAL" clId="{99BC2401-F9C3-4C36-92DB-20FFC954686B}" dt="2022-10-14T21:18:58.879" v="2938" actId="34135"/>
          <ac:spMkLst>
            <pc:docMk/>
            <pc:sldMk cId="3792679894" sldId="338"/>
            <ac:spMk id="8" creationId="{00000000-0000-0000-0000-000000000000}"/>
          </ac:spMkLst>
        </pc:spChg>
        <pc:spChg chg="add mod">
          <ac:chgData name="Dean, Corey B" userId="d06704e4-f7c2-48db-b9e0-bc95bf72a43c" providerId="ADAL" clId="{99BC2401-F9C3-4C36-92DB-20FFC954686B}" dt="2022-10-14T21:16:58.110" v="163" actId="207"/>
          <ac:spMkLst>
            <pc:docMk/>
            <pc:sldMk cId="3792679894" sldId="338"/>
            <ac:spMk id="12" creationId="{BB614D77-D175-E2A0-F061-D00615D829E1}"/>
          </ac:spMkLst>
        </pc:spChg>
        <pc:spChg chg="add mod">
          <ac:chgData name="Dean, Corey B" userId="d06704e4-f7c2-48db-b9e0-bc95bf72a43c" providerId="ADAL" clId="{99BC2401-F9C3-4C36-92DB-20FFC954686B}" dt="2022-10-14T21:16:58.123" v="182"/>
          <ac:spMkLst>
            <pc:docMk/>
            <pc:sldMk cId="3792679894" sldId="338"/>
            <ac:spMk id="16" creationId="{AF356FA6-C34A-59B7-B749-E5C12A005DCB}"/>
          </ac:spMkLst>
        </pc:spChg>
        <pc:picChg chg="mod">
          <ac:chgData name="Dean, Corey B" userId="d06704e4-f7c2-48db-b9e0-bc95bf72a43c" providerId="ADAL" clId="{99BC2401-F9C3-4C36-92DB-20FFC954686B}" dt="2022-10-14T21:18:58.879" v="2938" actId="34135"/>
          <ac:picMkLst>
            <pc:docMk/>
            <pc:sldMk cId="3792679894" sldId="338"/>
            <ac:picMk id="4" creationId="{00000000-0000-0000-0000-000000000000}"/>
          </ac:picMkLst>
        </pc:picChg>
        <pc:picChg chg="add del mod">
          <ac:chgData name="Dean, Corey B" userId="d06704e4-f7c2-48db-b9e0-bc95bf72a43c" providerId="ADAL" clId="{99BC2401-F9C3-4C36-92DB-20FFC954686B}" dt="2022-10-14T21:16:58.111" v="165"/>
          <ac:picMkLst>
            <pc:docMk/>
            <pc:sldMk cId="3792679894" sldId="338"/>
            <ac:picMk id="15" creationId="{DE5C392D-4672-73B3-FEF7-96AD57559207}"/>
          </ac:picMkLst>
        </pc:picChg>
      </pc:sldChg>
      <pc:sldChg chg="addSp delSp modSp mod">
        <pc:chgData name="Dean, Corey B" userId="d06704e4-f7c2-48db-b9e0-bc95bf72a43c" providerId="ADAL" clId="{99BC2401-F9C3-4C36-92DB-20FFC954686B}" dt="2022-10-14T21:19:33.048" v="2944" actId="478"/>
        <pc:sldMkLst>
          <pc:docMk/>
          <pc:sldMk cId="751678354" sldId="339"/>
        </pc:sldMkLst>
        <pc:spChg chg="mod">
          <ac:chgData name="Dean, Corey B" userId="d06704e4-f7c2-48db-b9e0-bc95bf72a43c" providerId="ADAL" clId="{99BC2401-F9C3-4C36-92DB-20FFC954686B}" dt="2022-10-14T21:19:09.925" v="2939" actId="34135"/>
          <ac:spMkLst>
            <pc:docMk/>
            <pc:sldMk cId="751678354" sldId="339"/>
            <ac:spMk id="4" creationId="{00000000-0000-0000-0000-000000000000}"/>
          </ac:spMkLst>
        </pc:spChg>
        <pc:spChg chg="add mod">
          <ac:chgData name="Dean, Corey B" userId="d06704e4-f7c2-48db-b9e0-bc95bf72a43c" providerId="ADAL" clId="{99BC2401-F9C3-4C36-92DB-20FFC954686B}" dt="2022-10-14T21:16:58.134" v="199" actId="207"/>
          <ac:spMkLst>
            <pc:docMk/>
            <pc:sldMk cId="751678354" sldId="339"/>
            <ac:spMk id="13" creationId="{DADDF70A-48D2-4959-0C7B-D2101F02BBAD}"/>
          </ac:spMkLst>
        </pc:spChg>
        <pc:spChg chg="add mod">
          <ac:chgData name="Dean, Corey B" userId="d06704e4-f7c2-48db-b9e0-bc95bf72a43c" providerId="ADAL" clId="{99BC2401-F9C3-4C36-92DB-20FFC954686B}" dt="2022-10-14T21:19:21.854" v="2940" actId="14100"/>
          <ac:spMkLst>
            <pc:docMk/>
            <pc:sldMk cId="751678354" sldId="339"/>
            <ac:spMk id="14" creationId="{8D71D3F6-FD37-4BE1-9B12-FEB5B53F0CA8}"/>
          </ac:spMkLst>
        </pc:spChg>
        <pc:spChg chg="del mod">
          <ac:chgData name="Dean, Corey B" userId="d06704e4-f7c2-48db-b9e0-bc95bf72a43c" providerId="ADAL" clId="{99BC2401-F9C3-4C36-92DB-20FFC954686B}" dt="2022-10-14T21:19:33.048" v="2944" actId="478"/>
          <ac:spMkLst>
            <pc:docMk/>
            <pc:sldMk cId="751678354" sldId="339"/>
            <ac:spMk id="17" creationId="{00000000-0000-0000-0000-000000000000}"/>
          </ac:spMkLst>
        </pc:spChg>
        <pc:picChg chg="add del mod">
          <ac:chgData name="Dean, Corey B" userId="d06704e4-f7c2-48db-b9e0-bc95bf72a43c" providerId="ADAL" clId="{99BC2401-F9C3-4C36-92DB-20FFC954686B}" dt="2022-10-14T21:16:58.150" v="221"/>
          <ac:picMkLst>
            <pc:docMk/>
            <pc:sldMk cId="751678354" sldId="339"/>
            <ac:picMk id="15" creationId="{17E8DF72-7A6C-14CE-F8DE-2C2D95E604B9}"/>
          </ac:picMkLst>
        </pc:picChg>
        <pc:picChg chg="mod">
          <ac:chgData name="Dean, Corey B" userId="d06704e4-f7c2-48db-b9e0-bc95bf72a43c" providerId="ADAL" clId="{99BC2401-F9C3-4C36-92DB-20FFC954686B}" dt="2022-10-14T21:19:09.925" v="2939" actId="34135"/>
          <ac:picMkLst>
            <pc:docMk/>
            <pc:sldMk cId="751678354" sldId="339"/>
            <ac:picMk id="21" creationId="{00000000-0000-0000-0000-000000000000}"/>
          </ac:picMkLst>
        </pc:picChg>
      </pc:sldChg>
      <pc:sldChg chg="addSp modSp mod">
        <pc:chgData name="Dean, Corey B" userId="d06704e4-f7c2-48db-b9e0-bc95bf72a43c" providerId="ADAL" clId="{99BC2401-F9C3-4C36-92DB-20FFC954686B}" dt="2022-10-14T21:16:59.637" v="2676"/>
        <pc:sldMkLst>
          <pc:docMk/>
          <pc:sldMk cId="162002084" sldId="340"/>
        </pc:sldMkLst>
        <pc:spChg chg="add mod">
          <ac:chgData name="Dean, Corey B" userId="d06704e4-f7c2-48db-b9e0-bc95bf72a43c" providerId="ADAL" clId="{99BC2401-F9C3-4C36-92DB-20FFC954686B}" dt="2022-10-14T21:16:58.161" v="237" actId="207"/>
          <ac:spMkLst>
            <pc:docMk/>
            <pc:sldMk cId="162002084" sldId="340"/>
            <ac:spMk id="8" creationId="{C98CF56F-5110-B336-3C4E-CF695B8EE185}"/>
          </ac:spMkLst>
        </pc:spChg>
        <pc:spChg chg="add mod">
          <ac:chgData name="Dean, Corey B" userId="d06704e4-f7c2-48db-b9e0-bc95bf72a43c" providerId="ADAL" clId="{99BC2401-F9C3-4C36-92DB-20FFC954686B}" dt="2022-10-14T21:16:59.637" v="2676"/>
          <ac:spMkLst>
            <pc:docMk/>
            <pc:sldMk cId="162002084" sldId="340"/>
            <ac:spMk id="9" creationId="{BFAED7AA-AA58-711A-344C-EE5A0AC65EDF}"/>
          </ac:spMkLst>
        </pc:spChg>
      </pc:sldChg>
      <pc:sldChg chg="addSp modSp mod">
        <pc:chgData name="Dean, Corey B" userId="d06704e4-f7c2-48db-b9e0-bc95bf72a43c" providerId="ADAL" clId="{99BC2401-F9C3-4C36-92DB-20FFC954686B}" dt="2022-10-14T21:19:50.303" v="2953"/>
        <pc:sldMkLst>
          <pc:docMk/>
          <pc:sldMk cId="3970533682" sldId="341"/>
        </pc:sldMkLst>
        <pc:spChg chg="add mod">
          <ac:chgData name="Dean, Corey B" userId="d06704e4-f7c2-48db-b9e0-bc95bf72a43c" providerId="ADAL" clId="{99BC2401-F9C3-4C36-92DB-20FFC954686B}" dt="2022-10-14T21:16:58.184" v="269"/>
          <ac:spMkLst>
            <pc:docMk/>
            <pc:sldMk cId="3970533682" sldId="341"/>
            <ac:spMk id="12" creationId="{577DC8B3-F226-391F-15A4-449451375BEE}"/>
          </ac:spMkLst>
        </pc:spChg>
        <pc:spChg chg="add mod">
          <ac:chgData name="Dean, Corey B" userId="d06704e4-f7c2-48db-b9e0-bc95bf72a43c" providerId="ADAL" clId="{99BC2401-F9C3-4C36-92DB-20FFC954686B}" dt="2022-10-14T21:16:58.194" v="283" actId="948"/>
          <ac:spMkLst>
            <pc:docMk/>
            <pc:sldMk cId="3970533682" sldId="341"/>
            <ac:spMk id="13" creationId="{EF766640-EDD1-2997-E90A-796E9B2A2EC2}"/>
          </ac:spMkLst>
        </pc:spChg>
        <pc:spChg chg="add mod">
          <ac:chgData name="Dean, Corey B" userId="d06704e4-f7c2-48db-b9e0-bc95bf72a43c" providerId="ADAL" clId="{99BC2401-F9C3-4C36-92DB-20FFC954686B}" dt="2022-10-14T21:19:50.303" v="2953"/>
          <ac:spMkLst>
            <pc:docMk/>
            <pc:sldMk cId="3970533682" sldId="341"/>
            <ac:spMk id="15" creationId="{D0DBEA68-6A73-D457-F092-911F4D857D05}"/>
          </ac:spMkLst>
        </pc:spChg>
      </pc:sldChg>
      <pc:sldChg chg="addSp delSp modSp mod">
        <pc:chgData name="Dean, Corey B" userId="d06704e4-f7c2-48db-b9e0-bc95bf72a43c" providerId="ADAL" clId="{99BC2401-F9C3-4C36-92DB-20FFC954686B}" dt="2022-10-14T21:20:04.071" v="2954" actId="34135"/>
        <pc:sldMkLst>
          <pc:docMk/>
          <pc:sldMk cId="2637463130" sldId="342"/>
        </pc:sldMkLst>
        <pc:spChg chg="add mod">
          <ac:chgData name="Dean, Corey B" userId="d06704e4-f7c2-48db-b9e0-bc95bf72a43c" providerId="ADAL" clId="{99BC2401-F9C3-4C36-92DB-20FFC954686B}" dt="2022-10-14T21:16:58.205" v="300" actId="207"/>
          <ac:spMkLst>
            <pc:docMk/>
            <pc:sldMk cId="2637463130" sldId="342"/>
            <ac:spMk id="9" creationId="{AD7377F7-DE08-1AEB-3ACA-DFE1ACB2A7C1}"/>
          </ac:spMkLst>
        </pc:spChg>
        <pc:spChg chg="add mod">
          <ac:chgData name="Dean, Corey B" userId="d06704e4-f7c2-48db-b9e0-bc95bf72a43c" providerId="ADAL" clId="{99BC2401-F9C3-4C36-92DB-20FFC954686B}" dt="2022-10-14T21:16:59.639" v="2680"/>
          <ac:spMkLst>
            <pc:docMk/>
            <pc:sldMk cId="2637463130" sldId="342"/>
            <ac:spMk id="11" creationId="{AEFF1D07-138A-600D-34CF-5D26A1FAC76B}"/>
          </ac:spMkLst>
        </pc:spChg>
        <pc:spChg chg="mod">
          <ac:chgData name="Dean, Corey B" userId="d06704e4-f7c2-48db-b9e0-bc95bf72a43c" providerId="ADAL" clId="{99BC2401-F9C3-4C36-92DB-20FFC954686B}" dt="2022-10-14T21:20:04.071" v="2954" actId="34135"/>
          <ac:spMkLst>
            <pc:docMk/>
            <pc:sldMk cId="2637463130" sldId="342"/>
            <ac:spMk id="18" creationId="{00000000-0000-0000-0000-000000000000}"/>
          </ac:spMkLst>
        </pc:spChg>
        <pc:picChg chg="add del mod">
          <ac:chgData name="Dean, Corey B" userId="d06704e4-f7c2-48db-b9e0-bc95bf72a43c" providerId="ADAL" clId="{99BC2401-F9C3-4C36-92DB-20FFC954686B}" dt="2022-10-14T21:16:58.206" v="302"/>
          <ac:picMkLst>
            <pc:docMk/>
            <pc:sldMk cId="2637463130" sldId="342"/>
            <ac:picMk id="10" creationId="{A2944D25-B318-9053-133F-72A91729FC57}"/>
          </ac:picMkLst>
        </pc:picChg>
        <pc:picChg chg="mod">
          <ac:chgData name="Dean, Corey B" userId="d06704e4-f7c2-48db-b9e0-bc95bf72a43c" providerId="ADAL" clId="{99BC2401-F9C3-4C36-92DB-20FFC954686B}" dt="2022-10-14T21:20:04.071" v="2954" actId="34135"/>
          <ac:picMkLst>
            <pc:docMk/>
            <pc:sldMk cId="2637463130" sldId="342"/>
            <ac:picMk id="17" creationId="{00000000-0000-0000-0000-000000000000}"/>
          </ac:picMkLst>
        </pc:picChg>
      </pc:sldChg>
      <pc:sldChg chg="addSp modSp mod">
        <pc:chgData name="Dean, Corey B" userId="d06704e4-f7c2-48db-b9e0-bc95bf72a43c" providerId="ADAL" clId="{99BC2401-F9C3-4C36-92DB-20FFC954686B}" dt="2022-10-14T21:16:59.670" v="2744"/>
        <pc:sldMkLst>
          <pc:docMk/>
          <pc:sldMk cId="242234645" sldId="346"/>
        </pc:sldMkLst>
        <pc:spChg chg="add mod">
          <ac:chgData name="Dean, Corey B" userId="d06704e4-f7c2-48db-b9e0-bc95bf72a43c" providerId="ADAL" clId="{99BC2401-F9C3-4C36-92DB-20FFC954686B}" dt="2022-10-14T21:16:58.554" v="911" actId="207"/>
          <ac:spMkLst>
            <pc:docMk/>
            <pc:sldMk cId="242234645" sldId="346"/>
            <ac:spMk id="7" creationId="{CC36D4AD-74A4-E428-EC32-65A6538989A8}"/>
          </ac:spMkLst>
        </pc:spChg>
        <pc:spChg chg="add mod">
          <ac:chgData name="Dean, Corey B" userId="d06704e4-f7c2-48db-b9e0-bc95bf72a43c" providerId="ADAL" clId="{99BC2401-F9C3-4C36-92DB-20FFC954686B}" dt="2022-10-14T21:16:59.670" v="2744"/>
          <ac:spMkLst>
            <pc:docMk/>
            <pc:sldMk cId="242234645" sldId="346"/>
            <ac:spMk id="8" creationId="{3FF3D8BE-E244-34AE-53B7-9D143B6A831A}"/>
          </ac:spMkLst>
        </pc:spChg>
      </pc:sldChg>
      <pc:sldChg chg="addSp delSp modSp mod">
        <pc:chgData name="Dean, Corey B" userId="d06704e4-f7c2-48db-b9e0-bc95bf72a43c" providerId="ADAL" clId="{99BC2401-F9C3-4C36-92DB-20FFC954686B}" dt="2022-10-14T21:21:50.035" v="2988" actId="34135"/>
        <pc:sldMkLst>
          <pc:docMk/>
          <pc:sldMk cId="2811087056" sldId="347"/>
        </pc:sldMkLst>
        <pc:spChg chg="mod">
          <ac:chgData name="Dean, Corey B" userId="d06704e4-f7c2-48db-b9e0-bc95bf72a43c" providerId="ADAL" clId="{99BC2401-F9C3-4C36-92DB-20FFC954686B}" dt="2022-10-14T21:21:50.035" v="2988" actId="34135"/>
          <ac:spMkLst>
            <pc:docMk/>
            <pc:sldMk cId="2811087056" sldId="347"/>
            <ac:spMk id="8" creationId="{00000000-0000-0000-0000-000000000000}"/>
          </ac:spMkLst>
        </pc:spChg>
        <pc:spChg chg="add mod">
          <ac:chgData name="Dean, Corey B" userId="d06704e4-f7c2-48db-b9e0-bc95bf72a43c" providerId="ADAL" clId="{99BC2401-F9C3-4C36-92DB-20FFC954686B}" dt="2022-10-14T21:16:58.430" v="700" actId="948"/>
          <ac:spMkLst>
            <pc:docMk/>
            <pc:sldMk cId="2811087056" sldId="347"/>
            <ac:spMk id="14" creationId="{C192E639-10D8-11BF-8DDF-05043A3283AE}"/>
          </ac:spMkLst>
        </pc:spChg>
        <pc:spChg chg="add mod">
          <ac:chgData name="Dean, Corey B" userId="d06704e4-f7c2-48db-b9e0-bc95bf72a43c" providerId="ADAL" clId="{99BC2401-F9C3-4C36-92DB-20FFC954686B}" dt="2022-10-14T21:16:59.658" v="2720"/>
          <ac:spMkLst>
            <pc:docMk/>
            <pc:sldMk cId="2811087056" sldId="347"/>
            <ac:spMk id="16" creationId="{8064EA80-86AB-333A-EE4C-6197CF3A5320}"/>
          </ac:spMkLst>
        </pc:spChg>
        <pc:spChg chg="add mod">
          <ac:chgData name="Dean, Corey B" userId="d06704e4-f7c2-48db-b9e0-bc95bf72a43c" providerId="ADAL" clId="{99BC2401-F9C3-4C36-92DB-20FFC954686B}" dt="2022-10-14T21:21:41.265" v="2987"/>
          <ac:spMkLst>
            <pc:docMk/>
            <pc:sldMk cId="2811087056" sldId="347"/>
            <ac:spMk id="17" creationId="{C96A5555-34D1-134E-73A1-97DBDC6ABF79}"/>
          </ac:spMkLst>
        </pc:spChg>
        <pc:picChg chg="add del mod">
          <ac:chgData name="Dean, Corey B" userId="d06704e4-f7c2-48db-b9e0-bc95bf72a43c" providerId="ADAL" clId="{99BC2401-F9C3-4C36-92DB-20FFC954686B}" dt="2022-10-14T21:16:58.423" v="686"/>
          <ac:picMkLst>
            <pc:docMk/>
            <pc:sldMk cId="2811087056" sldId="347"/>
            <ac:picMk id="12" creationId="{09B5B162-7BA8-02EE-2D36-0FFD8F4194DB}"/>
          </ac:picMkLst>
        </pc:picChg>
        <pc:picChg chg="mod">
          <ac:chgData name="Dean, Corey B" userId="d06704e4-f7c2-48db-b9e0-bc95bf72a43c" providerId="ADAL" clId="{99BC2401-F9C3-4C36-92DB-20FFC954686B}" dt="2022-10-14T21:21:50.035" v="2988" actId="34135"/>
          <ac:picMkLst>
            <pc:docMk/>
            <pc:sldMk cId="2811087056" sldId="347"/>
            <ac:picMk id="15" creationId="{00000000-0000-0000-0000-000000000000}"/>
          </ac:picMkLst>
        </pc:picChg>
      </pc:sldChg>
      <pc:sldChg chg="addSp delSp modSp mod">
        <pc:chgData name="Dean, Corey B" userId="d06704e4-f7c2-48db-b9e0-bc95bf72a43c" providerId="ADAL" clId="{99BC2401-F9C3-4C36-92DB-20FFC954686B}" dt="2022-10-14T21:22:50.445" v="2992" actId="34135"/>
        <pc:sldMkLst>
          <pc:docMk/>
          <pc:sldMk cId="3501704475" sldId="348"/>
        </pc:sldMkLst>
        <pc:spChg chg="add mod">
          <ac:chgData name="Dean, Corey B" userId="d06704e4-f7c2-48db-b9e0-bc95bf72a43c" providerId="ADAL" clId="{99BC2401-F9C3-4C36-92DB-20FFC954686B}" dt="2022-10-14T21:16:58.475" v="777" actId="207"/>
          <ac:spMkLst>
            <pc:docMk/>
            <pc:sldMk cId="3501704475" sldId="348"/>
            <ac:spMk id="10" creationId="{96C70E69-1199-5E49-1166-1351F1F0DFC4}"/>
          </ac:spMkLst>
        </pc:spChg>
        <pc:spChg chg="add mod">
          <ac:chgData name="Dean, Corey B" userId="d06704e4-f7c2-48db-b9e0-bc95bf72a43c" providerId="ADAL" clId="{99BC2401-F9C3-4C36-92DB-20FFC954686B}" dt="2022-10-14T21:16:59.662" v="2728"/>
          <ac:spMkLst>
            <pc:docMk/>
            <pc:sldMk cId="3501704475" sldId="348"/>
            <ac:spMk id="11" creationId="{37996025-01C1-16FC-2023-829AD70A359B}"/>
          </ac:spMkLst>
        </pc:spChg>
        <pc:spChg chg="mod">
          <ac:chgData name="Dean, Corey B" userId="d06704e4-f7c2-48db-b9e0-bc95bf72a43c" providerId="ADAL" clId="{99BC2401-F9C3-4C36-92DB-20FFC954686B}" dt="2022-10-14T21:22:50.445" v="2992" actId="34135"/>
          <ac:spMkLst>
            <pc:docMk/>
            <pc:sldMk cId="3501704475" sldId="348"/>
            <ac:spMk id="18" creationId="{00000000-0000-0000-0000-000000000000}"/>
          </ac:spMkLst>
        </pc:spChg>
        <pc:picChg chg="mod">
          <ac:chgData name="Dean, Corey B" userId="d06704e4-f7c2-48db-b9e0-bc95bf72a43c" providerId="ADAL" clId="{99BC2401-F9C3-4C36-92DB-20FFC954686B}" dt="2022-10-14T21:22:50.445" v="2992" actId="34135"/>
          <ac:picMkLst>
            <pc:docMk/>
            <pc:sldMk cId="3501704475" sldId="348"/>
            <ac:picMk id="8" creationId="{500F7C60-6360-AC05-6A6A-33EB00889D1B}"/>
          </ac:picMkLst>
        </pc:picChg>
        <pc:picChg chg="add del mod">
          <ac:chgData name="Dean, Corey B" userId="d06704e4-f7c2-48db-b9e0-bc95bf72a43c" providerId="ADAL" clId="{99BC2401-F9C3-4C36-92DB-20FFC954686B}" dt="2022-10-14T21:16:58.467" v="760"/>
          <ac:picMkLst>
            <pc:docMk/>
            <pc:sldMk cId="3501704475" sldId="348"/>
            <ac:picMk id="9" creationId="{2426C643-0D87-04C2-F452-FDC2F7CD3F97}"/>
          </ac:picMkLst>
        </pc:picChg>
      </pc:sldChg>
      <pc:sldChg chg="addSp modSp mod">
        <pc:chgData name="Dean, Corey B" userId="d06704e4-f7c2-48db-b9e0-bc95bf72a43c" providerId="ADAL" clId="{99BC2401-F9C3-4C36-92DB-20FFC954686B}" dt="2022-10-14T21:16:59.664" v="2732"/>
        <pc:sldMkLst>
          <pc:docMk/>
          <pc:sldMk cId="2256416498" sldId="349"/>
        </pc:sldMkLst>
        <pc:spChg chg="add mod">
          <ac:chgData name="Dean, Corey B" userId="d06704e4-f7c2-48db-b9e0-bc95bf72a43c" providerId="ADAL" clId="{99BC2401-F9C3-4C36-92DB-20FFC954686B}" dt="2022-10-14T21:16:58.498" v="812" actId="207"/>
          <ac:spMkLst>
            <pc:docMk/>
            <pc:sldMk cId="2256416498" sldId="349"/>
            <ac:spMk id="8" creationId="{5B507BA9-49FC-90BE-12DC-8AF1A85DCCA9}"/>
          </ac:spMkLst>
        </pc:spChg>
        <pc:spChg chg="add mod">
          <ac:chgData name="Dean, Corey B" userId="d06704e4-f7c2-48db-b9e0-bc95bf72a43c" providerId="ADAL" clId="{99BC2401-F9C3-4C36-92DB-20FFC954686B}" dt="2022-10-14T21:16:59.664" v="2732"/>
          <ac:spMkLst>
            <pc:docMk/>
            <pc:sldMk cId="2256416498" sldId="349"/>
            <ac:spMk id="9" creationId="{A6DA6D72-641F-0FAC-7347-74F2BF6411B0}"/>
          </ac:spMkLst>
        </pc:spChg>
      </pc:sldChg>
      <pc:sldChg chg="addSp delSp modSp mod">
        <pc:chgData name="Dean, Corey B" userId="d06704e4-f7c2-48db-b9e0-bc95bf72a43c" providerId="ADAL" clId="{99BC2401-F9C3-4C36-92DB-20FFC954686B}" dt="2022-10-14T21:24:19.653" v="3003" actId="207"/>
        <pc:sldMkLst>
          <pc:docMk/>
          <pc:sldMk cId="1280264236" sldId="350"/>
        </pc:sldMkLst>
        <pc:spChg chg="add mod">
          <ac:chgData name="Dean, Corey B" userId="d06704e4-f7c2-48db-b9e0-bc95bf72a43c" providerId="ADAL" clId="{99BC2401-F9C3-4C36-92DB-20FFC954686B}" dt="2022-10-14T21:16:58.572" v="943" actId="207"/>
          <ac:spMkLst>
            <pc:docMk/>
            <pc:sldMk cId="1280264236" sldId="350"/>
            <ac:spMk id="11" creationId="{55FC9DC8-42A7-ED99-D711-764E977990D0}"/>
          </ac:spMkLst>
        </pc:spChg>
        <pc:spChg chg="add mod">
          <ac:chgData name="Dean, Corey B" userId="d06704e4-f7c2-48db-b9e0-bc95bf72a43c" providerId="ADAL" clId="{99BC2401-F9C3-4C36-92DB-20FFC954686B}" dt="2022-10-14T21:16:59.671" v="2748"/>
          <ac:spMkLst>
            <pc:docMk/>
            <pc:sldMk cId="1280264236" sldId="350"/>
            <ac:spMk id="12" creationId="{CC3ECB9A-66AD-0AFD-5638-47AAEFF50967}"/>
          </ac:spMkLst>
        </pc:spChg>
        <pc:spChg chg="mod">
          <ac:chgData name="Dean, Corey B" userId="d06704e4-f7c2-48db-b9e0-bc95bf72a43c" providerId="ADAL" clId="{99BC2401-F9C3-4C36-92DB-20FFC954686B}" dt="2022-10-14T21:24:19.653" v="3003" actId="207"/>
          <ac:spMkLst>
            <pc:docMk/>
            <pc:sldMk cId="1280264236" sldId="350"/>
            <ac:spMk id="18" creationId="{00000000-0000-0000-0000-000000000000}"/>
          </ac:spMkLst>
        </pc:spChg>
        <pc:picChg chg="add del mod">
          <ac:chgData name="Dean, Corey B" userId="d06704e4-f7c2-48db-b9e0-bc95bf72a43c" providerId="ADAL" clId="{99BC2401-F9C3-4C36-92DB-20FFC954686B}" dt="2022-10-14T21:16:58.584" v="963"/>
          <ac:picMkLst>
            <pc:docMk/>
            <pc:sldMk cId="1280264236" sldId="350"/>
            <ac:picMk id="13" creationId="{1CA70CDB-4266-30A4-F9C8-BCF602A47BAF}"/>
          </ac:picMkLst>
        </pc:picChg>
        <pc:picChg chg="mod">
          <ac:chgData name="Dean, Corey B" userId="d06704e4-f7c2-48db-b9e0-bc95bf72a43c" providerId="ADAL" clId="{99BC2401-F9C3-4C36-92DB-20FFC954686B}" dt="2022-10-14T21:24:06.113" v="3002" actId="34135"/>
          <ac:picMkLst>
            <pc:docMk/>
            <pc:sldMk cId="1280264236" sldId="350"/>
            <ac:picMk id="17" creationId="{00000000-0000-0000-0000-000000000000}"/>
          </ac:picMkLst>
        </pc:picChg>
      </pc:sldChg>
      <pc:sldChg chg="addSp modSp mod">
        <pc:chgData name="Dean, Corey B" userId="d06704e4-f7c2-48db-b9e0-bc95bf72a43c" providerId="ADAL" clId="{99BC2401-F9C3-4C36-92DB-20FFC954686B}" dt="2022-10-14T21:16:59.673" v="2752"/>
        <pc:sldMkLst>
          <pc:docMk/>
          <pc:sldMk cId="3345303764" sldId="351"/>
        </pc:sldMkLst>
        <pc:spChg chg="add mod">
          <ac:chgData name="Dean, Corey B" userId="d06704e4-f7c2-48db-b9e0-bc95bf72a43c" providerId="ADAL" clId="{99BC2401-F9C3-4C36-92DB-20FFC954686B}" dt="2022-10-14T21:16:58.592" v="980" actId="207"/>
          <ac:spMkLst>
            <pc:docMk/>
            <pc:sldMk cId="3345303764" sldId="351"/>
            <ac:spMk id="7" creationId="{CD077997-4A60-A9BE-53E3-8A81CE070778}"/>
          </ac:spMkLst>
        </pc:spChg>
        <pc:spChg chg="add mod">
          <ac:chgData name="Dean, Corey B" userId="d06704e4-f7c2-48db-b9e0-bc95bf72a43c" providerId="ADAL" clId="{99BC2401-F9C3-4C36-92DB-20FFC954686B}" dt="2022-10-14T21:16:59.673" v="2752"/>
          <ac:spMkLst>
            <pc:docMk/>
            <pc:sldMk cId="3345303764" sldId="351"/>
            <ac:spMk id="8" creationId="{50AB054E-EACC-0403-BA0E-0D5B0C7052C1}"/>
          </ac:spMkLst>
        </pc:spChg>
      </pc:sldChg>
      <pc:sldChg chg="addSp modSp mod">
        <pc:chgData name="Dean, Corey B" userId="d06704e4-f7c2-48db-b9e0-bc95bf72a43c" providerId="ADAL" clId="{99BC2401-F9C3-4C36-92DB-20FFC954686B}" dt="2022-10-14T21:24:35.224" v="3005" actId="34135"/>
        <pc:sldMkLst>
          <pc:docMk/>
          <pc:sldMk cId="3907509258" sldId="352"/>
        </pc:sldMkLst>
        <pc:spChg chg="mod">
          <ac:chgData name="Dean, Corey B" userId="d06704e4-f7c2-48db-b9e0-bc95bf72a43c" providerId="ADAL" clId="{99BC2401-F9C3-4C36-92DB-20FFC954686B}" dt="2022-10-14T21:24:35.224" v="3005" actId="34135"/>
          <ac:spMkLst>
            <pc:docMk/>
            <pc:sldMk cId="3907509258" sldId="352"/>
            <ac:spMk id="8" creationId="{00000000-0000-0000-0000-000000000000}"/>
          </ac:spMkLst>
        </pc:spChg>
        <pc:spChg chg="add mod">
          <ac:chgData name="Dean, Corey B" userId="d06704e4-f7c2-48db-b9e0-bc95bf72a43c" providerId="ADAL" clId="{99BC2401-F9C3-4C36-92DB-20FFC954686B}" dt="2022-10-14T21:16:58.617" v="1020" actId="207"/>
          <ac:spMkLst>
            <pc:docMk/>
            <pc:sldMk cId="3907509258" sldId="352"/>
            <ac:spMk id="9" creationId="{5CE0C255-8773-954C-023B-98D2E9CBBC3B}"/>
          </ac:spMkLst>
        </pc:spChg>
        <pc:spChg chg="add mod">
          <ac:chgData name="Dean, Corey B" userId="d06704e4-f7c2-48db-b9e0-bc95bf72a43c" providerId="ADAL" clId="{99BC2401-F9C3-4C36-92DB-20FFC954686B}" dt="2022-10-14T21:16:59.675" v="2756"/>
          <ac:spMkLst>
            <pc:docMk/>
            <pc:sldMk cId="3907509258" sldId="352"/>
            <ac:spMk id="10" creationId="{5591A9B5-6586-FB85-D6EE-7DD612CFC9A9}"/>
          </ac:spMkLst>
        </pc:spChg>
        <pc:picChg chg="mod">
          <ac:chgData name="Dean, Corey B" userId="d06704e4-f7c2-48db-b9e0-bc95bf72a43c" providerId="ADAL" clId="{99BC2401-F9C3-4C36-92DB-20FFC954686B}" dt="2022-10-14T21:24:35.224" v="3005" actId="34135"/>
          <ac:picMkLst>
            <pc:docMk/>
            <pc:sldMk cId="3907509258" sldId="352"/>
            <ac:picMk id="33" creationId="{00000000-0000-0000-0000-000000000000}"/>
          </ac:picMkLst>
        </pc:picChg>
      </pc:sldChg>
      <pc:sldChg chg="addSp modSp mod">
        <pc:chgData name="Dean, Corey B" userId="d06704e4-f7c2-48db-b9e0-bc95bf72a43c" providerId="ADAL" clId="{99BC2401-F9C3-4C36-92DB-20FFC954686B}" dt="2022-10-14T21:16:59.677" v="2760"/>
        <pc:sldMkLst>
          <pc:docMk/>
          <pc:sldMk cId="3004972900" sldId="353"/>
        </pc:sldMkLst>
        <pc:spChg chg="add mod">
          <ac:chgData name="Dean, Corey B" userId="d06704e4-f7c2-48db-b9e0-bc95bf72a43c" providerId="ADAL" clId="{99BC2401-F9C3-4C36-92DB-20FFC954686B}" dt="2022-10-14T21:16:58.642" v="1058" actId="207"/>
          <ac:spMkLst>
            <pc:docMk/>
            <pc:sldMk cId="3004972900" sldId="353"/>
            <ac:spMk id="8" creationId="{9B2536E1-283B-63C8-1577-4A5BD0262256}"/>
          </ac:spMkLst>
        </pc:spChg>
        <pc:spChg chg="add mod">
          <ac:chgData name="Dean, Corey B" userId="d06704e4-f7c2-48db-b9e0-bc95bf72a43c" providerId="ADAL" clId="{99BC2401-F9C3-4C36-92DB-20FFC954686B}" dt="2022-10-14T21:16:59.677" v="2760"/>
          <ac:spMkLst>
            <pc:docMk/>
            <pc:sldMk cId="3004972900" sldId="353"/>
            <ac:spMk id="9" creationId="{7081B1AA-4695-77EC-B07A-D5026BCA3641}"/>
          </ac:spMkLst>
        </pc:spChg>
      </pc:sldChg>
      <pc:sldChg chg="addSp delSp modSp mod">
        <pc:chgData name="Dean, Corey B" userId="d06704e4-f7c2-48db-b9e0-bc95bf72a43c" providerId="ADAL" clId="{99BC2401-F9C3-4C36-92DB-20FFC954686B}" dt="2022-10-14T21:24:44.389" v="3006" actId="34135"/>
        <pc:sldMkLst>
          <pc:docMk/>
          <pc:sldMk cId="533586277" sldId="354"/>
        </pc:sldMkLst>
        <pc:spChg chg="add mod">
          <ac:chgData name="Dean, Corey B" userId="d06704e4-f7c2-48db-b9e0-bc95bf72a43c" providerId="ADAL" clId="{99BC2401-F9C3-4C36-92DB-20FFC954686B}" dt="2022-10-14T21:16:58.661" v="1092" actId="207"/>
          <ac:spMkLst>
            <pc:docMk/>
            <pc:sldMk cId="533586277" sldId="354"/>
            <ac:spMk id="12" creationId="{D9FE7A11-3233-B8C9-B9C7-07FE3DFB90B1}"/>
          </ac:spMkLst>
        </pc:spChg>
        <pc:spChg chg="add mod">
          <ac:chgData name="Dean, Corey B" userId="d06704e4-f7c2-48db-b9e0-bc95bf72a43c" providerId="ADAL" clId="{99BC2401-F9C3-4C36-92DB-20FFC954686B}" dt="2022-10-14T21:16:59.679" v="2764"/>
          <ac:spMkLst>
            <pc:docMk/>
            <pc:sldMk cId="533586277" sldId="354"/>
            <ac:spMk id="14" creationId="{50AB2050-C679-10AF-6007-A2BC4C8288A8}"/>
          </ac:spMkLst>
        </pc:spChg>
        <pc:spChg chg="mod">
          <ac:chgData name="Dean, Corey B" userId="d06704e4-f7c2-48db-b9e0-bc95bf72a43c" providerId="ADAL" clId="{99BC2401-F9C3-4C36-92DB-20FFC954686B}" dt="2022-10-14T21:24:44.389" v="3006" actId="34135"/>
          <ac:spMkLst>
            <pc:docMk/>
            <pc:sldMk cId="533586277" sldId="354"/>
            <ac:spMk id="19" creationId="{00000000-0000-0000-0000-000000000000}"/>
          </ac:spMkLst>
        </pc:spChg>
        <pc:picChg chg="mod">
          <ac:chgData name="Dean, Corey B" userId="d06704e4-f7c2-48db-b9e0-bc95bf72a43c" providerId="ADAL" clId="{99BC2401-F9C3-4C36-92DB-20FFC954686B}" dt="2022-10-14T21:24:44.389" v="3006" actId="34135"/>
          <ac:picMkLst>
            <pc:docMk/>
            <pc:sldMk cId="533586277" sldId="354"/>
            <ac:picMk id="10" creationId="{00000000-0000-0000-0000-000000000000}"/>
          </ac:picMkLst>
        </pc:picChg>
        <pc:picChg chg="add del mod">
          <ac:chgData name="Dean, Corey B" userId="d06704e4-f7c2-48db-b9e0-bc95bf72a43c" providerId="ADAL" clId="{99BC2401-F9C3-4C36-92DB-20FFC954686B}" dt="2022-10-14T21:16:58.662" v="1094"/>
          <ac:picMkLst>
            <pc:docMk/>
            <pc:sldMk cId="533586277" sldId="354"/>
            <ac:picMk id="13" creationId="{963508B4-E35A-DB56-B0EB-4BB7C01584D0}"/>
          </ac:picMkLst>
        </pc:picChg>
      </pc:sldChg>
      <pc:sldChg chg="addSp modSp mod">
        <pc:chgData name="Dean, Corey B" userId="d06704e4-f7c2-48db-b9e0-bc95bf72a43c" providerId="ADAL" clId="{99BC2401-F9C3-4C36-92DB-20FFC954686B}" dt="2022-10-14T21:16:59.681" v="2768"/>
        <pc:sldMkLst>
          <pc:docMk/>
          <pc:sldMk cId="237512186" sldId="356"/>
        </pc:sldMkLst>
        <pc:spChg chg="add mod">
          <ac:chgData name="Dean, Corey B" userId="d06704e4-f7c2-48db-b9e0-bc95bf72a43c" providerId="ADAL" clId="{99BC2401-F9C3-4C36-92DB-20FFC954686B}" dt="2022-10-14T21:16:58.682" v="1127" actId="207"/>
          <ac:spMkLst>
            <pc:docMk/>
            <pc:sldMk cId="237512186" sldId="356"/>
            <ac:spMk id="8" creationId="{0D4EFB01-D0BB-E007-EEAC-51D97BCBDAFA}"/>
          </ac:spMkLst>
        </pc:spChg>
        <pc:spChg chg="add mod">
          <ac:chgData name="Dean, Corey B" userId="d06704e4-f7c2-48db-b9e0-bc95bf72a43c" providerId="ADAL" clId="{99BC2401-F9C3-4C36-92DB-20FFC954686B}" dt="2022-10-14T21:16:59.681" v="2768"/>
          <ac:spMkLst>
            <pc:docMk/>
            <pc:sldMk cId="237512186" sldId="356"/>
            <ac:spMk id="9" creationId="{A265B197-F6EC-639C-F3AD-09B3B9357741}"/>
          </ac:spMkLst>
        </pc:spChg>
      </pc:sldChg>
      <pc:sldChg chg="addSp delSp modSp mod modClrScheme chgLayout">
        <pc:chgData name="Dean, Corey B" userId="d06704e4-f7c2-48db-b9e0-bc95bf72a43c" providerId="ADAL" clId="{99BC2401-F9C3-4C36-92DB-20FFC954686B}" dt="2022-10-14T21:25:44.179" v="3026" actId="34135"/>
        <pc:sldMkLst>
          <pc:docMk/>
          <pc:sldMk cId="2934037914" sldId="357"/>
        </pc:sldMkLst>
        <pc:spChg chg="mod ord">
          <ac:chgData name="Dean, Corey B" userId="d06704e4-f7c2-48db-b9e0-bc95bf72a43c" providerId="ADAL" clId="{99BC2401-F9C3-4C36-92DB-20FFC954686B}" dt="2022-10-14T21:25:03.750" v="3008" actId="700"/>
          <ac:spMkLst>
            <pc:docMk/>
            <pc:sldMk cId="2934037914" sldId="357"/>
            <ac:spMk id="2" creationId="{00000000-0000-0000-0000-000000000000}"/>
          </ac:spMkLst>
        </pc:spChg>
        <pc:spChg chg="mod ord">
          <ac:chgData name="Dean, Corey B" userId="d06704e4-f7c2-48db-b9e0-bc95bf72a43c" providerId="ADAL" clId="{99BC2401-F9C3-4C36-92DB-20FFC954686B}" dt="2022-10-14T21:25:03.750" v="3008" actId="700"/>
          <ac:spMkLst>
            <pc:docMk/>
            <pc:sldMk cId="2934037914" sldId="357"/>
            <ac:spMk id="3" creationId="{00000000-0000-0000-0000-000000000000}"/>
          </ac:spMkLst>
        </pc:spChg>
        <pc:spChg chg="mod ord">
          <ac:chgData name="Dean, Corey B" userId="d06704e4-f7c2-48db-b9e0-bc95bf72a43c" providerId="ADAL" clId="{99BC2401-F9C3-4C36-92DB-20FFC954686B}" dt="2022-10-14T21:25:03.750" v="3008" actId="700"/>
          <ac:spMkLst>
            <pc:docMk/>
            <pc:sldMk cId="2934037914" sldId="357"/>
            <ac:spMk id="5" creationId="{00000000-0000-0000-0000-000000000000}"/>
          </ac:spMkLst>
        </pc:spChg>
        <pc:spChg chg="mod ord">
          <ac:chgData name="Dean, Corey B" userId="d06704e4-f7c2-48db-b9e0-bc95bf72a43c" providerId="ADAL" clId="{99BC2401-F9C3-4C36-92DB-20FFC954686B}" dt="2022-10-14T21:25:03.750" v="3008" actId="700"/>
          <ac:spMkLst>
            <pc:docMk/>
            <pc:sldMk cId="2934037914" sldId="357"/>
            <ac:spMk id="6" creationId="{E61E5208-6076-904A-21BC-8F012D8EB015}"/>
          </ac:spMkLst>
        </pc:spChg>
        <pc:spChg chg="add mod">
          <ac:chgData name="Dean, Corey B" userId="d06704e4-f7c2-48db-b9e0-bc95bf72a43c" providerId="ADAL" clId="{99BC2401-F9C3-4C36-92DB-20FFC954686B}" dt="2022-10-14T21:25:16.352" v="3016" actId="20577"/>
          <ac:spMkLst>
            <pc:docMk/>
            <pc:sldMk cId="2934037914" sldId="357"/>
            <ac:spMk id="7" creationId="{35FCB133-6E70-88F6-CC3A-4946DD7DF967}"/>
          </ac:spMkLst>
        </pc:spChg>
        <pc:spChg chg="add mod">
          <ac:chgData name="Dean, Corey B" userId="d06704e4-f7c2-48db-b9e0-bc95bf72a43c" providerId="ADAL" clId="{99BC2401-F9C3-4C36-92DB-20FFC954686B}" dt="2022-10-14T21:16:58.717" v="1191" actId="207"/>
          <ac:spMkLst>
            <pc:docMk/>
            <pc:sldMk cId="2934037914" sldId="357"/>
            <ac:spMk id="9" creationId="{5C9C84A6-35D6-C063-5B0A-98FE9F7821FB}"/>
          </ac:spMkLst>
        </pc:spChg>
        <pc:spChg chg="add mod">
          <ac:chgData name="Dean, Corey B" userId="d06704e4-f7c2-48db-b9e0-bc95bf72a43c" providerId="ADAL" clId="{99BC2401-F9C3-4C36-92DB-20FFC954686B}" dt="2022-10-14T21:16:59.684" v="2776"/>
          <ac:spMkLst>
            <pc:docMk/>
            <pc:sldMk cId="2934037914" sldId="357"/>
            <ac:spMk id="11" creationId="{28F9CAC1-4A85-96D7-EAFF-553D226FAD4D}"/>
          </ac:spMkLst>
        </pc:spChg>
        <pc:spChg chg="del mod ord">
          <ac:chgData name="Dean, Corey B" userId="d06704e4-f7c2-48db-b9e0-bc95bf72a43c" providerId="ADAL" clId="{99BC2401-F9C3-4C36-92DB-20FFC954686B}" dt="2022-10-14T21:25:19.982" v="3018"/>
          <ac:spMkLst>
            <pc:docMk/>
            <pc:sldMk cId="2934037914" sldId="357"/>
            <ac:spMk id="16" creationId="{00000000-0000-0000-0000-000000000000}"/>
          </ac:spMkLst>
        </pc:spChg>
        <pc:spChg chg="mod ord">
          <ac:chgData name="Dean, Corey B" userId="d06704e4-f7c2-48db-b9e0-bc95bf72a43c" providerId="ADAL" clId="{99BC2401-F9C3-4C36-92DB-20FFC954686B}" dt="2022-10-14T21:25:44.179" v="3026" actId="34135"/>
          <ac:spMkLst>
            <pc:docMk/>
            <pc:sldMk cId="2934037914" sldId="357"/>
            <ac:spMk id="18" creationId="{00000000-0000-0000-0000-000000000000}"/>
          </ac:spMkLst>
        </pc:spChg>
        <pc:picChg chg="add del mod">
          <ac:chgData name="Dean, Corey B" userId="d06704e4-f7c2-48db-b9e0-bc95bf72a43c" providerId="ADAL" clId="{99BC2401-F9C3-4C36-92DB-20FFC954686B}" dt="2022-10-14T21:16:58.718" v="1193"/>
          <ac:picMkLst>
            <pc:docMk/>
            <pc:sldMk cId="2934037914" sldId="357"/>
            <ac:picMk id="10" creationId="{EA8A5B2B-3D9E-442C-FCEB-20C1C23D3A8B}"/>
          </ac:picMkLst>
        </pc:picChg>
        <pc:picChg chg="add del mod">
          <ac:chgData name="Dean, Corey B" userId="d06704e4-f7c2-48db-b9e0-bc95bf72a43c" providerId="ADAL" clId="{99BC2401-F9C3-4C36-92DB-20FFC954686B}" dt="2022-10-14T21:25:18.932" v="3017" actId="21"/>
          <ac:picMkLst>
            <pc:docMk/>
            <pc:sldMk cId="2934037914" sldId="357"/>
            <ac:picMk id="14" creationId="{C0416E34-6EEE-3F54-6A34-EA35DBF303ED}"/>
          </ac:picMkLst>
        </pc:picChg>
        <pc:picChg chg="add mod">
          <ac:chgData name="Dean, Corey B" userId="d06704e4-f7c2-48db-b9e0-bc95bf72a43c" providerId="ADAL" clId="{99BC2401-F9C3-4C36-92DB-20FFC954686B}" dt="2022-10-14T21:25:44.179" v="3026" actId="34135"/>
          <ac:picMkLst>
            <pc:docMk/>
            <pc:sldMk cId="2934037914" sldId="357"/>
            <ac:picMk id="15" creationId="{78DA9362-32F4-5E55-9070-CCDE5ECD38C3}"/>
          </ac:picMkLst>
        </pc:picChg>
        <pc:picChg chg="del mod ord">
          <ac:chgData name="Dean, Corey B" userId="d06704e4-f7c2-48db-b9e0-bc95bf72a43c" providerId="ADAL" clId="{99BC2401-F9C3-4C36-92DB-20FFC954686B}" dt="2022-10-14T21:25:07.232" v="3009" actId="21"/>
          <ac:picMkLst>
            <pc:docMk/>
            <pc:sldMk cId="2934037914" sldId="357"/>
            <ac:picMk id="17" creationId="{00000000-0000-0000-0000-000000000000}"/>
          </ac:picMkLst>
        </pc:picChg>
      </pc:sldChg>
      <pc:sldChg chg="addSp modSp mod">
        <pc:chgData name="Dean, Corey B" userId="d06704e4-f7c2-48db-b9e0-bc95bf72a43c" providerId="ADAL" clId="{99BC2401-F9C3-4C36-92DB-20FFC954686B}" dt="2022-10-14T21:16:59.688" v="2784"/>
        <pc:sldMkLst>
          <pc:docMk/>
          <pc:sldMk cId="1287830774" sldId="359"/>
        </pc:sldMkLst>
        <pc:spChg chg="add mod">
          <ac:chgData name="Dean, Corey B" userId="d06704e4-f7c2-48db-b9e0-bc95bf72a43c" providerId="ADAL" clId="{99BC2401-F9C3-4C36-92DB-20FFC954686B}" dt="2022-10-14T21:16:58.787" v="1311" actId="207"/>
          <ac:spMkLst>
            <pc:docMk/>
            <pc:sldMk cId="1287830774" sldId="359"/>
            <ac:spMk id="7" creationId="{B7856527-2C16-4284-10B3-2EE62A3EC06D}"/>
          </ac:spMkLst>
        </pc:spChg>
        <pc:spChg chg="add mod">
          <ac:chgData name="Dean, Corey B" userId="d06704e4-f7c2-48db-b9e0-bc95bf72a43c" providerId="ADAL" clId="{99BC2401-F9C3-4C36-92DB-20FFC954686B}" dt="2022-10-14T21:16:59.688" v="2784"/>
          <ac:spMkLst>
            <pc:docMk/>
            <pc:sldMk cId="1287830774" sldId="359"/>
            <ac:spMk id="10" creationId="{C9C92730-682F-AEA7-4EDC-9C517FAB5429}"/>
          </ac:spMkLst>
        </pc:spChg>
      </pc:sldChg>
      <pc:sldChg chg="addSp modSp mod">
        <pc:chgData name="Dean, Corey B" userId="d06704e4-f7c2-48db-b9e0-bc95bf72a43c" providerId="ADAL" clId="{99BC2401-F9C3-4C36-92DB-20FFC954686B}" dt="2022-10-14T21:16:59.690" v="2788"/>
        <pc:sldMkLst>
          <pc:docMk/>
          <pc:sldMk cId="3242287953" sldId="360"/>
        </pc:sldMkLst>
        <pc:spChg chg="add mod">
          <ac:chgData name="Dean, Corey B" userId="d06704e4-f7c2-48db-b9e0-bc95bf72a43c" providerId="ADAL" clId="{99BC2401-F9C3-4C36-92DB-20FFC954686B}" dt="2022-10-14T21:16:58.807" v="1346" actId="207"/>
          <ac:spMkLst>
            <pc:docMk/>
            <pc:sldMk cId="3242287953" sldId="360"/>
            <ac:spMk id="8" creationId="{52D193F5-5625-9421-2613-3515058C3F6F}"/>
          </ac:spMkLst>
        </pc:spChg>
        <pc:spChg chg="add mod">
          <ac:chgData name="Dean, Corey B" userId="d06704e4-f7c2-48db-b9e0-bc95bf72a43c" providerId="ADAL" clId="{99BC2401-F9C3-4C36-92DB-20FFC954686B}" dt="2022-10-14T21:16:59.690" v="2788"/>
          <ac:spMkLst>
            <pc:docMk/>
            <pc:sldMk cId="3242287953" sldId="360"/>
            <ac:spMk id="9" creationId="{894CEF39-4738-2DDD-A214-42CD87AB3B4A}"/>
          </ac:spMkLst>
        </pc:spChg>
      </pc:sldChg>
      <pc:sldChg chg="addSp delSp modSp mod">
        <pc:chgData name="Dean, Corey B" userId="d06704e4-f7c2-48db-b9e0-bc95bf72a43c" providerId="ADAL" clId="{99BC2401-F9C3-4C36-92DB-20FFC954686B}" dt="2022-10-14T21:26:13.627" v="3037" actId="34135"/>
        <pc:sldMkLst>
          <pc:docMk/>
          <pc:sldMk cId="2707268139" sldId="361"/>
        </pc:sldMkLst>
        <pc:spChg chg="add mod">
          <ac:chgData name="Dean, Corey B" userId="d06704e4-f7c2-48db-b9e0-bc95bf72a43c" providerId="ADAL" clId="{99BC2401-F9C3-4C36-92DB-20FFC954686B}" dt="2022-10-14T21:16:58.865" v="1445" actId="207"/>
          <ac:spMkLst>
            <pc:docMk/>
            <pc:sldMk cId="2707268139" sldId="361"/>
            <ac:spMk id="9" creationId="{7FDF9519-4C2D-A60F-A6D7-0FC1B6E1CD39}"/>
          </ac:spMkLst>
        </pc:spChg>
        <pc:spChg chg="add mod">
          <ac:chgData name="Dean, Corey B" userId="d06704e4-f7c2-48db-b9e0-bc95bf72a43c" providerId="ADAL" clId="{99BC2401-F9C3-4C36-92DB-20FFC954686B}" dt="2022-10-14T21:16:59.696" v="2800"/>
          <ac:spMkLst>
            <pc:docMk/>
            <pc:sldMk cId="2707268139" sldId="361"/>
            <ac:spMk id="10" creationId="{826377CF-E6ED-D8FA-4FFA-DAF6B63F5108}"/>
          </ac:spMkLst>
        </pc:spChg>
        <pc:spChg chg="mod">
          <ac:chgData name="Dean, Corey B" userId="d06704e4-f7c2-48db-b9e0-bc95bf72a43c" providerId="ADAL" clId="{99BC2401-F9C3-4C36-92DB-20FFC954686B}" dt="2022-10-14T21:26:13.627" v="3037" actId="34135"/>
          <ac:spMkLst>
            <pc:docMk/>
            <pc:sldMk cId="2707268139" sldId="361"/>
            <ac:spMk id="26" creationId="{00000000-0000-0000-0000-000000000000}"/>
          </ac:spMkLst>
        </pc:spChg>
        <pc:picChg chg="add del mod">
          <ac:chgData name="Dean, Corey B" userId="d06704e4-f7c2-48db-b9e0-bc95bf72a43c" providerId="ADAL" clId="{99BC2401-F9C3-4C36-92DB-20FFC954686B}" dt="2022-10-14T21:16:58.879" v="1467"/>
          <ac:picMkLst>
            <pc:docMk/>
            <pc:sldMk cId="2707268139" sldId="361"/>
            <ac:picMk id="11" creationId="{C4BEE606-2349-35F0-EEB4-93C94CFC576E}"/>
          </ac:picMkLst>
        </pc:picChg>
        <pc:picChg chg="mod">
          <ac:chgData name="Dean, Corey B" userId="d06704e4-f7c2-48db-b9e0-bc95bf72a43c" providerId="ADAL" clId="{99BC2401-F9C3-4C36-92DB-20FFC954686B}" dt="2022-10-14T21:26:13.627" v="3037" actId="34135"/>
          <ac:picMkLst>
            <pc:docMk/>
            <pc:sldMk cId="2707268139" sldId="361"/>
            <ac:picMk id="17" creationId="{00000000-0000-0000-0000-000000000000}"/>
          </ac:picMkLst>
        </pc:picChg>
      </pc:sldChg>
      <pc:sldChg chg="addSp delSp modSp mod">
        <pc:chgData name="Dean, Corey B" userId="d06704e4-f7c2-48db-b9e0-bc95bf72a43c" providerId="ADAL" clId="{99BC2401-F9C3-4C36-92DB-20FFC954686B}" dt="2022-10-14T21:29:46.800" v="3038" actId="34135"/>
        <pc:sldMkLst>
          <pc:docMk/>
          <pc:sldMk cId="3087075389" sldId="362"/>
        </pc:sldMkLst>
        <pc:spChg chg="add mod">
          <ac:chgData name="Dean, Corey B" userId="d06704e4-f7c2-48db-b9e0-bc95bf72a43c" providerId="ADAL" clId="{99BC2401-F9C3-4C36-92DB-20FFC954686B}" dt="2022-10-14T21:16:58.888" v="1484" actId="207"/>
          <ac:spMkLst>
            <pc:docMk/>
            <pc:sldMk cId="3087075389" sldId="362"/>
            <ac:spMk id="9" creationId="{DAABCD48-F9AB-CB88-B4A8-1EBEDADD0997}"/>
          </ac:spMkLst>
        </pc:spChg>
        <pc:spChg chg="add mod">
          <ac:chgData name="Dean, Corey B" userId="d06704e4-f7c2-48db-b9e0-bc95bf72a43c" providerId="ADAL" clId="{99BC2401-F9C3-4C36-92DB-20FFC954686B}" dt="2022-10-14T21:16:59.698" v="2804"/>
          <ac:spMkLst>
            <pc:docMk/>
            <pc:sldMk cId="3087075389" sldId="362"/>
            <ac:spMk id="11" creationId="{CF98528E-969C-776D-5376-1FF5FDF56CF7}"/>
          </ac:spMkLst>
        </pc:spChg>
        <pc:spChg chg="mod">
          <ac:chgData name="Dean, Corey B" userId="d06704e4-f7c2-48db-b9e0-bc95bf72a43c" providerId="ADAL" clId="{99BC2401-F9C3-4C36-92DB-20FFC954686B}" dt="2022-10-14T21:29:46.800" v="3038" actId="34135"/>
          <ac:spMkLst>
            <pc:docMk/>
            <pc:sldMk cId="3087075389" sldId="362"/>
            <ac:spMk id="19" creationId="{00000000-0000-0000-0000-000000000000}"/>
          </ac:spMkLst>
        </pc:spChg>
        <pc:picChg chg="add del mod">
          <ac:chgData name="Dean, Corey B" userId="d06704e4-f7c2-48db-b9e0-bc95bf72a43c" providerId="ADAL" clId="{99BC2401-F9C3-4C36-92DB-20FFC954686B}" dt="2022-10-14T21:16:58.900" v="1504"/>
          <ac:picMkLst>
            <pc:docMk/>
            <pc:sldMk cId="3087075389" sldId="362"/>
            <ac:picMk id="12" creationId="{1816B829-5C25-7B3B-B354-85A0C0EBEC9D}"/>
          </ac:picMkLst>
        </pc:picChg>
        <pc:picChg chg="mod">
          <ac:chgData name="Dean, Corey B" userId="d06704e4-f7c2-48db-b9e0-bc95bf72a43c" providerId="ADAL" clId="{99BC2401-F9C3-4C36-92DB-20FFC954686B}" dt="2022-10-14T21:29:46.800" v="3038" actId="34135"/>
          <ac:picMkLst>
            <pc:docMk/>
            <pc:sldMk cId="3087075389" sldId="362"/>
            <ac:picMk id="18" creationId="{00000000-0000-0000-0000-000000000000}"/>
          </ac:picMkLst>
        </pc:picChg>
      </pc:sldChg>
      <pc:sldChg chg="addSp modSp mod">
        <pc:chgData name="Dean, Corey B" userId="d06704e4-f7c2-48db-b9e0-bc95bf72a43c" providerId="ADAL" clId="{99BC2401-F9C3-4C36-92DB-20FFC954686B}" dt="2022-10-14T21:16:59.699" v="2808"/>
        <pc:sldMkLst>
          <pc:docMk/>
          <pc:sldMk cId="3326004134" sldId="363"/>
        </pc:sldMkLst>
        <pc:spChg chg="add mod">
          <ac:chgData name="Dean, Corey B" userId="d06704e4-f7c2-48db-b9e0-bc95bf72a43c" providerId="ADAL" clId="{99BC2401-F9C3-4C36-92DB-20FFC954686B}" dt="2022-10-14T21:16:58.909" v="1521" actId="207"/>
          <ac:spMkLst>
            <pc:docMk/>
            <pc:sldMk cId="3326004134" sldId="363"/>
            <ac:spMk id="7" creationId="{DFFE0CD9-05B0-F27B-CC8E-128C177F4E04}"/>
          </ac:spMkLst>
        </pc:spChg>
        <pc:spChg chg="add mod">
          <ac:chgData name="Dean, Corey B" userId="d06704e4-f7c2-48db-b9e0-bc95bf72a43c" providerId="ADAL" clId="{99BC2401-F9C3-4C36-92DB-20FFC954686B}" dt="2022-10-14T21:16:59.699" v="2808"/>
          <ac:spMkLst>
            <pc:docMk/>
            <pc:sldMk cId="3326004134" sldId="363"/>
            <ac:spMk id="8" creationId="{70226180-5F7E-A1B3-1A9B-78E5404F6E71}"/>
          </ac:spMkLst>
        </pc:spChg>
      </pc:sldChg>
      <pc:sldChg chg="addSp modSp mod">
        <pc:chgData name="Dean, Corey B" userId="d06704e4-f7c2-48db-b9e0-bc95bf72a43c" providerId="ADAL" clId="{99BC2401-F9C3-4C36-92DB-20FFC954686B}" dt="2022-10-14T21:16:59.701" v="2812"/>
        <pc:sldMkLst>
          <pc:docMk/>
          <pc:sldMk cId="1453450287" sldId="364"/>
        </pc:sldMkLst>
        <pc:spChg chg="add mod">
          <ac:chgData name="Dean, Corey B" userId="d06704e4-f7c2-48db-b9e0-bc95bf72a43c" providerId="ADAL" clId="{99BC2401-F9C3-4C36-92DB-20FFC954686B}" dt="2022-10-14T21:16:58.931" v="1557" actId="207"/>
          <ac:spMkLst>
            <pc:docMk/>
            <pc:sldMk cId="1453450287" sldId="364"/>
            <ac:spMk id="7" creationId="{7FAB1091-E3EF-DFED-34F1-5D1166F9AD6F}"/>
          </ac:spMkLst>
        </pc:spChg>
        <pc:spChg chg="add mod">
          <ac:chgData name="Dean, Corey B" userId="d06704e4-f7c2-48db-b9e0-bc95bf72a43c" providerId="ADAL" clId="{99BC2401-F9C3-4C36-92DB-20FFC954686B}" dt="2022-10-14T21:16:59.701" v="2812"/>
          <ac:spMkLst>
            <pc:docMk/>
            <pc:sldMk cId="1453450287" sldId="364"/>
            <ac:spMk id="8" creationId="{0B06C1B0-3CE6-92B7-3FF0-6A0D23C66507}"/>
          </ac:spMkLst>
        </pc:spChg>
      </pc:sldChg>
      <pc:sldChg chg="addSp delSp modSp mod">
        <pc:chgData name="Dean, Corey B" userId="d06704e4-f7c2-48db-b9e0-bc95bf72a43c" providerId="ADAL" clId="{99BC2401-F9C3-4C36-92DB-20FFC954686B}" dt="2022-10-14T21:29:57.242" v="3039" actId="34135"/>
        <pc:sldMkLst>
          <pc:docMk/>
          <pc:sldMk cId="3993058351" sldId="365"/>
        </pc:sldMkLst>
        <pc:spChg chg="add mod">
          <ac:chgData name="Dean, Corey B" userId="d06704e4-f7c2-48db-b9e0-bc95bf72a43c" providerId="ADAL" clId="{99BC2401-F9C3-4C36-92DB-20FFC954686B}" dt="2022-10-14T21:16:58.951" v="1593" actId="207"/>
          <ac:spMkLst>
            <pc:docMk/>
            <pc:sldMk cId="3993058351" sldId="365"/>
            <ac:spMk id="9" creationId="{56498E9F-B6CA-E272-D271-8D2F72862F3F}"/>
          </ac:spMkLst>
        </pc:spChg>
        <pc:spChg chg="add mod">
          <ac:chgData name="Dean, Corey B" userId="d06704e4-f7c2-48db-b9e0-bc95bf72a43c" providerId="ADAL" clId="{99BC2401-F9C3-4C36-92DB-20FFC954686B}" dt="2022-10-14T21:16:59.703" v="2816"/>
          <ac:spMkLst>
            <pc:docMk/>
            <pc:sldMk cId="3993058351" sldId="365"/>
            <ac:spMk id="10" creationId="{49B4F8DB-475A-C139-C110-3E7113241AF0}"/>
          </ac:spMkLst>
        </pc:spChg>
        <pc:spChg chg="mod">
          <ac:chgData name="Dean, Corey B" userId="d06704e4-f7c2-48db-b9e0-bc95bf72a43c" providerId="ADAL" clId="{99BC2401-F9C3-4C36-92DB-20FFC954686B}" dt="2022-10-14T21:29:57.242" v="3039" actId="34135"/>
          <ac:spMkLst>
            <pc:docMk/>
            <pc:sldMk cId="3993058351" sldId="365"/>
            <ac:spMk id="21" creationId="{00000000-0000-0000-0000-000000000000}"/>
          </ac:spMkLst>
        </pc:spChg>
        <pc:picChg chg="add del mod">
          <ac:chgData name="Dean, Corey B" userId="d06704e4-f7c2-48db-b9e0-bc95bf72a43c" providerId="ADAL" clId="{99BC2401-F9C3-4C36-92DB-20FFC954686B}" dt="2022-10-14T21:16:58.964" v="1614"/>
          <ac:picMkLst>
            <pc:docMk/>
            <pc:sldMk cId="3993058351" sldId="365"/>
            <ac:picMk id="11" creationId="{4A99C53B-BDFB-15EA-FAEE-7D07E6B49022}"/>
          </ac:picMkLst>
        </pc:picChg>
        <pc:picChg chg="mod">
          <ac:chgData name="Dean, Corey B" userId="d06704e4-f7c2-48db-b9e0-bc95bf72a43c" providerId="ADAL" clId="{99BC2401-F9C3-4C36-92DB-20FFC954686B}" dt="2022-10-14T21:29:57.242" v="3039" actId="34135"/>
          <ac:picMkLst>
            <pc:docMk/>
            <pc:sldMk cId="3993058351" sldId="365"/>
            <ac:picMk id="20" creationId="{00000000-0000-0000-0000-000000000000}"/>
          </ac:picMkLst>
        </pc:picChg>
      </pc:sldChg>
      <pc:sldChg chg="addSp delSp modSp mod">
        <pc:chgData name="Dean, Corey B" userId="d06704e4-f7c2-48db-b9e0-bc95bf72a43c" providerId="ADAL" clId="{99BC2401-F9C3-4C36-92DB-20FFC954686B}" dt="2022-10-14T21:30:07.487" v="3040" actId="34135"/>
        <pc:sldMkLst>
          <pc:docMk/>
          <pc:sldMk cId="3398786409" sldId="366"/>
        </pc:sldMkLst>
        <pc:spChg chg="add mod">
          <ac:chgData name="Dean, Corey B" userId="d06704e4-f7c2-48db-b9e0-bc95bf72a43c" providerId="ADAL" clId="{99BC2401-F9C3-4C36-92DB-20FFC954686B}" dt="2022-10-14T21:16:58.973" v="1631" actId="207"/>
          <ac:spMkLst>
            <pc:docMk/>
            <pc:sldMk cId="3398786409" sldId="366"/>
            <ac:spMk id="9" creationId="{9A5DB059-924C-77DF-6E1D-2770B68BBFDB}"/>
          </ac:spMkLst>
        </pc:spChg>
        <pc:spChg chg="add mod">
          <ac:chgData name="Dean, Corey B" userId="d06704e4-f7c2-48db-b9e0-bc95bf72a43c" providerId="ADAL" clId="{99BC2401-F9C3-4C36-92DB-20FFC954686B}" dt="2022-10-14T21:16:59.705" v="2820"/>
          <ac:spMkLst>
            <pc:docMk/>
            <pc:sldMk cId="3398786409" sldId="366"/>
            <ac:spMk id="10" creationId="{33C334B1-76F6-34F8-290C-A5AD290927A0}"/>
          </ac:spMkLst>
        </pc:spChg>
        <pc:spChg chg="mod">
          <ac:chgData name="Dean, Corey B" userId="d06704e4-f7c2-48db-b9e0-bc95bf72a43c" providerId="ADAL" clId="{99BC2401-F9C3-4C36-92DB-20FFC954686B}" dt="2022-10-14T21:30:07.487" v="3040" actId="34135"/>
          <ac:spMkLst>
            <pc:docMk/>
            <pc:sldMk cId="3398786409" sldId="366"/>
            <ac:spMk id="35" creationId="{00000000-0000-0000-0000-000000000000}"/>
          </ac:spMkLst>
        </pc:spChg>
        <pc:picChg chg="add del mod">
          <ac:chgData name="Dean, Corey B" userId="d06704e4-f7c2-48db-b9e0-bc95bf72a43c" providerId="ADAL" clId="{99BC2401-F9C3-4C36-92DB-20FFC954686B}" dt="2022-10-14T21:16:58.987" v="1653"/>
          <ac:picMkLst>
            <pc:docMk/>
            <pc:sldMk cId="3398786409" sldId="366"/>
            <ac:picMk id="11" creationId="{F774DE94-A2B4-8482-AA45-6765A90AE7B2}"/>
          </ac:picMkLst>
        </pc:picChg>
        <pc:picChg chg="mod">
          <ac:chgData name="Dean, Corey B" userId="d06704e4-f7c2-48db-b9e0-bc95bf72a43c" providerId="ADAL" clId="{99BC2401-F9C3-4C36-92DB-20FFC954686B}" dt="2022-10-14T21:30:07.487" v="3040" actId="34135"/>
          <ac:picMkLst>
            <pc:docMk/>
            <pc:sldMk cId="3398786409" sldId="366"/>
            <ac:picMk id="25" creationId="{00000000-0000-0000-0000-000000000000}"/>
          </ac:picMkLst>
        </pc:picChg>
      </pc:sldChg>
      <pc:sldChg chg="addSp modSp mod">
        <pc:chgData name="Dean, Corey B" userId="d06704e4-f7c2-48db-b9e0-bc95bf72a43c" providerId="ADAL" clId="{99BC2401-F9C3-4C36-92DB-20FFC954686B}" dt="2022-10-14T21:16:59.710" v="2832"/>
        <pc:sldMkLst>
          <pc:docMk/>
          <pc:sldMk cId="3916346228" sldId="368"/>
        </pc:sldMkLst>
        <pc:spChg chg="add mod">
          <ac:chgData name="Dean, Corey B" userId="d06704e4-f7c2-48db-b9e0-bc95bf72a43c" providerId="ADAL" clId="{99BC2401-F9C3-4C36-92DB-20FFC954686B}" dt="2022-10-14T21:16:59.036" v="1735" actId="207"/>
          <ac:spMkLst>
            <pc:docMk/>
            <pc:sldMk cId="3916346228" sldId="368"/>
            <ac:spMk id="7" creationId="{277F50E8-A843-16A2-8385-FA26DA5F1BF9}"/>
          </ac:spMkLst>
        </pc:spChg>
        <pc:spChg chg="add mod">
          <ac:chgData name="Dean, Corey B" userId="d06704e4-f7c2-48db-b9e0-bc95bf72a43c" providerId="ADAL" clId="{99BC2401-F9C3-4C36-92DB-20FFC954686B}" dt="2022-10-14T21:16:59.710" v="2832"/>
          <ac:spMkLst>
            <pc:docMk/>
            <pc:sldMk cId="3916346228" sldId="368"/>
            <ac:spMk id="8" creationId="{A9FB25FE-128E-7EF9-3059-56B6C3CB1C9F}"/>
          </ac:spMkLst>
        </pc:spChg>
      </pc:sldChg>
      <pc:sldChg chg="addSp modSp mod">
        <pc:chgData name="Dean, Corey B" userId="d06704e4-f7c2-48db-b9e0-bc95bf72a43c" providerId="ADAL" clId="{99BC2401-F9C3-4C36-92DB-20FFC954686B}" dt="2022-10-14T21:31:07.029" v="3054" actId="34135"/>
        <pc:sldMkLst>
          <pc:docMk/>
          <pc:sldMk cId="1503091354" sldId="369"/>
        </pc:sldMkLst>
        <pc:spChg chg="mod">
          <ac:chgData name="Dean, Corey B" userId="d06704e4-f7c2-48db-b9e0-bc95bf72a43c" providerId="ADAL" clId="{99BC2401-F9C3-4C36-92DB-20FFC954686B}" dt="2022-10-14T21:31:07.029" v="3054" actId="34135"/>
          <ac:spMkLst>
            <pc:docMk/>
            <pc:sldMk cId="1503091354" sldId="369"/>
            <ac:spMk id="8" creationId="{00000000-0000-0000-0000-000000000000}"/>
          </ac:spMkLst>
        </pc:spChg>
        <pc:spChg chg="add mod">
          <ac:chgData name="Dean, Corey B" userId="d06704e4-f7c2-48db-b9e0-bc95bf72a43c" providerId="ADAL" clId="{99BC2401-F9C3-4C36-92DB-20FFC954686B}" dt="2022-10-14T21:16:59.062" v="1775" actId="207"/>
          <ac:spMkLst>
            <pc:docMk/>
            <pc:sldMk cId="1503091354" sldId="369"/>
            <ac:spMk id="9" creationId="{AAE9ABAB-6490-2137-D461-0854F73B97BB}"/>
          </ac:spMkLst>
        </pc:spChg>
        <pc:spChg chg="add mod">
          <ac:chgData name="Dean, Corey B" userId="d06704e4-f7c2-48db-b9e0-bc95bf72a43c" providerId="ADAL" clId="{99BC2401-F9C3-4C36-92DB-20FFC954686B}" dt="2022-10-14T21:16:59.712" v="2836"/>
          <ac:spMkLst>
            <pc:docMk/>
            <pc:sldMk cId="1503091354" sldId="369"/>
            <ac:spMk id="10" creationId="{A4BBCA7C-3277-6727-6512-A7ACBB5FBBF2}"/>
          </ac:spMkLst>
        </pc:spChg>
        <pc:picChg chg="mod">
          <ac:chgData name="Dean, Corey B" userId="d06704e4-f7c2-48db-b9e0-bc95bf72a43c" providerId="ADAL" clId="{99BC2401-F9C3-4C36-92DB-20FFC954686B}" dt="2022-10-14T21:31:07.029" v="3054" actId="34135"/>
          <ac:picMkLst>
            <pc:docMk/>
            <pc:sldMk cId="1503091354" sldId="369"/>
            <ac:picMk id="25" creationId="{00000000-0000-0000-0000-000000000000}"/>
          </ac:picMkLst>
        </pc:picChg>
      </pc:sldChg>
      <pc:sldChg chg="addSp delSp modSp mod">
        <pc:chgData name="Dean, Corey B" userId="d06704e4-f7c2-48db-b9e0-bc95bf72a43c" providerId="ADAL" clId="{99BC2401-F9C3-4C36-92DB-20FFC954686B}" dt="2022-10-14T21:16:59.714" v="2840"/>
        <pc:sldMkLst>
          <pc:docMk/>
          <pc:sldMk cId="930166937" sldId="370"/>
        </pc:sldMkLst>
        <pc:spChg chg="add mod">
          <ac:chgData name="Dean, Corey B" userId="d06704e4-f7c2-48db-b9e0-bc95bf72a43c" providerId="ADAL" clId="{99BC2401-F9C3-4C36-92DB-20FFC954686B}" dt="2022-10-14T21:16:59.081" v="1810" actId="207"/>
          <ac:spMkLst>
            <pc:docMk/>
            <pc:sldMk cId="930166937" sldId="370"/>
            <ac:spMk id="13" creationId="{CD3D893B-4E56-A407-4B28-122DE58F6DC6}"/>
          </ac:spMkLst>
        </pc:spChg>
        <pc:spChg chg="add mod">
          <ac:chgData name="Dean, Corey B" userId="d06704e4-f7c2-48db-b9e0-bc95bf72a43c" providerId="ADAL" clId="{99BC2401-F9C3-4C36-92DB-20FFC954686B}" dt="2022-10-14T21:16:59.714" v="2840"/>
          <ac:spMkLst>
            <pc:docMk/>
            <pc:sldMk cId="930166937" sldId="370"/>
            <ac:spMk id="14" creationId="{08316685-3DB3-CFE6-F2C3-B3651F6CC455}"/>
          </ac:spMkLst>
        </pc:spChg>
        <pc:picChg chg="add del mod">
          <ac:chgData name="Dean, Corey B" userId="d06704e4-f7c2-48db-b9e0-bc95bf72a43c" providerId="ADAL" clId="{99BC2401-F9C3-4C36-92DB-20FFC954686B}" dt="2022-10-14T21:16:59.073" v="1793"/>
          <ac:picMkLst>
            <pc:docMk/>
            <pc:sldMk cId="930166937" sldId="370"/>
            <ac:picMk id="9" creationId="{DB03ECB1-0866-4C1B-475C-FE8C4BFE0048}"/>
          </ac:picMkLst>
        </pc:picChg>
      </pc:sldChg>
      <pc:sldChg chg="addSp delSp modSp mod">
        <pc:chgData name="Dean, Corey B" userId="d06704e4-f7c2-48db-b9e0-bc95bf72a43c" providerId="ADAL" clId="{99BC2401-F9C3-4C36-92DB-20FFC954686B}" dt="2022-10-14T21:34:03.673" v="3055" actId="34135"/>
        <pc:sldMkLst>
          <pc:docMk/>
          <pc:sldMk cId="516343505" sldId="371"/>
        </pc:sldMkLst>
        <pc:spChg chg="add mod">
          <ac:chgData name="Dean, Corey B" userId="d06704e4-f7c2-48db-b9e0-bc95bf72a43c" providerId="ADAL" clId="{99BC2401-F9C3-4C36-92DB-20FFC954686B}" dt="2022-10-14T21:16:59.106" v="1848" actId="207"/>
          <ac:spMkLst>
            <pc:docMk/>
            <pc:sldMk cId="516343505" sldId="371"/>
            <ac:spMk id="9" creationId="{FC31DF1C-5BFB-2F98-78FF-E05B12F4CA53}"/>
          </ac:spMkLst>
        </pc:spChg>
        <pc:spChg chg="add mod">
          <ac:chgData name="Dean, Corey B" userId="d06704e4-f7c2-48db-b9e0-bc95bf72a43c" providerId="ADAL" clId="{99BC2401-F9C3-4C36-92DB-20FFC954686B}" dt="2022-10-14T21:16:59.716" v="2844"/>
          <ac:spMkLst>
            <pc:docMk/>
            <pc:sldMk cId="516343505" sldId="371"/>
            <ac:spMk id="10" creationId="{DA6A2517-02A4-4036-7690-CA3FF4668AD5}"/>
          </ac:spMkLst>
        </pc:spChg>
        <pc:spChg chg="mod">
          <ac:chgData name="Dean, Corey B" userId="d06704e4-f7c2-48db-b9e0-bc95bf72a43c" providerId="ADAL" clId="{99BC2401-F9C3-4C36-92DB-20FFC954686B}" dt="2022-10-14T21:34:03.673" v="3055" actId="34135"/>
          <ac:spMkLst>
            <pc:docMk/>
            <pc:sldMk cId="516343505" sldId="371"/>
            <ac:spMk id="18" creationId="{00000000-0000-0000-0000-000000000000}"/>
          </ac:spMkLst>
        </pc:spChg>
        <pc:picChg chg="add del mod">
          <ac:chgData name="Dean, Corey B" userId="d06704e4-f7c2-48db-b9e0-bc95bf72a43c" providerId="ADAL" clId="{99BC2401-F9C3-4C36-92DB-20FFC954686B}" dt="2022-10-14T21:16:59.120" v="1870"/>
          <ac:picMkLst>
            <pc:docMk/>
            <pc:sldMk cId="516343505" sldId="371"/>
            <ac:picMk id="11" creationId="{F015BBE4-CDE7-749C-DF65-3D11F2D91BC9}"/>
          </ac:picMkLst>
        </pc:picChg>
        <pc:picChg chg="mod">
          <ac:chgData name="Dean, Corey B" userId="d06704e4-f7c2-48db-b9e0-bc95bf72a43c" providerId="ADAL" clId="{99BC2401-F9C3-4C36-92DB-20FFC954686B}" dt="2022-10-14T21:34:03.673" v="3055" actId="34135"/>
          <ac:picMkLst>
            <pc:docMk/>
            <pc:sldMk cId="516343505" sldId="371"/>
            <ac:picMk id="17" creationId="{00000000-0000-0000-0000-000000000000}"/>
          </ac:picMkLst>
        </pc:picChg>
      </pc:sldChg>
      <pc:sldChg chg="addSp modSp mod">
        <pc:chgData name="Dean, Corey B" userId="d06704e4-f7c2-48db-b9e0-bc95bf72a43c" providerId="ADAL" clId="{99BC2401-F9C3-4C36-92DB-20FFC954686B}" dt="2022-10-14T21:16:59.718" v="2848"/>
        <pc:sldMkLst>
          <pc:docMk/>
          <pc:sldMk cId="3933226417" sldId="372"/>
        </pc:sldMkLst>
        <pc:spChg chg="add mod">
          <ac:chgData name="Dean, Corey B" userId="d06704e4-f7c2-48db-b9e0-bc95bf72a43c" providerId="ADAL" clId="{99BC2401-F9C3-4C36-92DB-20FFC954686B}" dt="2022-10-14T21:16:59.129" v="1887" actId="207"/>
          <ac:spMkLst>
            <pc:docMk/>
            <pc:sldMk cId="3933226417" sldId="372"/>
            <ac:spMk id="7" creationId="{9674242D-6D51-BE01-EE2D-995AAA232304}"/>
          </ac:spMkLst>
        </pc:spChg>
        <pc:spChg chg="add mod">
          <ac:chgData name="Dean, Corey B" userId="d06704e4-f7c2-48db-b9e0-bc95bf72a43c" providerId="ADAL" clId="{99BC2401-F9C3-4C36-92DB-20FFC954686B}" dt="2022-10-14T21:16:59.718" v="2848"/>
          <ac:spMkLst>
            <pc:docMk/>
            <pc:sldMk cId="3933226417" sldId="372"/>
            <ac:spMk id="8" creationId="{9F0741B2-536A-41B7-0814-BBDDB46264CD}"/>
          </ac:spMkLst>
        </pc:spChg>
      </pc:sldChg>
      <pc:sldChg chg="addSp modSp mod delCm">
        <pc:chgData name="Dean, Corey B" userId="d06704e4-f7c2-48db-b9e0-bc95bf72a43c" providerId="ADAL" clId="{99BC2401-F9C3-4C36-92DB-20FFC954686B}" dt="2022-10-14T21:34:27.104" v="3056"/>
        <pc:sldMkLst>
          <pc:docMk/>
          <pc:sldMk cId="3030548592" sldId="373"/>
        </pc:sldMkLst>
        <pc:spChg chg="add mod">
          <ac:chgData name="Dean, Corey B" userId="d06704e4-f7c2-48db-b9e0-bc95bf72a43c" providerId="ADAL" clId="{99BC2401-F9C3-4C36-92DB-20FFC954686B}" dt="2022-10-14T21:16:59.156" v="1929" actId="207"/>
          <ac:spMkLst>
            <pc:docMk/>
            <pc:sldMk cId="3030548592" sldId="373"/>
            <ac:spMk id="7" creationId="{06FBFB35-0172-B876-994C-E75D626697E4}"/>
          </ac:spMkLst>
        </pc:spChg>
        <pc:spChg chg="add mod">
          <ac:chgData name="Dean, Corey B" userId="d06704e4-f7c2-48db-b9e0-bc95bf72a43c" providerId="ADAL" clId="{99BC2401-F9C3-4C36-92DB-20FFC954686B}" dt="2022-10-14T21:16:59.720" v="2852"/>
          <ac:spMkLst>
            <pc:docMk/>
            <pc:sldMk cId="3030548592" sldId="373"/>
            <ac:spMk id="8" creationId="{5EFCD25A-2A85-FF7C-147B-5954321E0872}"/>
          </ac:spMkLst>
        </pc:spChg>
      </pc:sldChg>
      <pc:sldChg chg="addSp modSp mod">
        <pc:chgData name="Dean, Corey B" userId="d06704e4-f7c2-48db-b9e0-bc95bf72a43c" providerId="ADAL" clId="{99BC2401-F9C3-4C36-92DB-20FFC954686B}" dt="2022-10-14T21:16:59.721" v="2856"/>
        <pc:sldMkLst>
          <pc:docMk/>
          <pc:sldMk cId="591931580" sldId="374"/>
        </pc:sldMkLst>
        <pc:spChg chg="add mod">
          <ac:chgData name="Dean, Corey B" userId="d06704e4-f7c2-48db-b9e0-bc95bf72a43c" providerId="ADAL" clId="{99BC2401-F9C3-4C36-92DB-20FFC954686B}" dt="2022-10-14T21:16:59.184" v="1971" actId="207"/>
          <ac:spMkLst>
            <pc:docMk/>
            <pc:sldMk cId="591931580" sldId="374"/>
            <ac:spMk id="7" creationId="{0C703F7E-34B0-D88D-1005-2DFC0D21E0AE}"/>
          </ac:spMkLst>
        </pc:spChg>
        <pc:spChg chg="add mod">
          <ac:chgData name="Dean, Corey B" userId="d06704e4-f7c2-48db-b9e0-bc95bf72a43c" providerId="ADAL" clId="{99BC2401-F9C3-4C36-92DB-20FFC954686B}" dt="2022-10-14T21:16:59.721" v="2856"/>
          <ac:spMkLst>
            <pc:docMk/>
            <pc:sldMk cId="591931580" sldId="374"/>
            <ac:spMk id="8" creationId="{D2080A55-C8B8-922E-8B79-5A5410F63D82}"/>
          </ac:spMkLst>
        </pc:spChg>
      </pc:sldChg>
      <pc:sldChg chg="addSp modSp mod">
        <pc:chgData name="Dean, Corey B" userId="d06704e4-f7c2-48db-b9e0-bc95bf72a43c" providerId="ADAL" clId="{99BC2401-F9C3-4C36-92DB-20FFC954686B}" dt="2022-10-14T21:16:59.723" v="2860"/>
        <pc:sldMkLst>
          <pc:docMk/>
          <pc:sldMk cId="3961879027" sldId="375"/>
        </pc:sldMkLst>
        <pc:spChg chg="add mod">
          <ac:chgData name="Dean, Corey B" userId="d06704e4-f7c2-48db-b9e0-bc95bf72a43c" providerId="ADAL" clId="{99BC2401-F9C3-4C36-92DB-20FFC954686B}" dt="2022-10-14T21:16:59.208" v="2011" actId="207"/>
          <ac:spMkLst>
            <pc:docMk/>
            <pc:sldMk cId="3961879027" sldId="375"/>
            <ac:spMk id="7" creationId="{DB993C93-D085-2D8C-41A9-189A73CE1361}"/>
          </ac:spMkLst>
        </pc:spChg>
        <pc:spChg chg="add mod">
          <ac:chgData name="Dean, Corey B" userId="d06704e4-f7c2-48db-b9e0-bc95bf72a43c" providerId="ADAL" clId="{99BC2401-F9C3-4C36-92DB-20FFC954686B}" dt="2022-10-14T21:16:59.723" v="2860"/>
          <ac:spMkLst>
            <pc:docMk/>
            <pc:sldMk cId="3961879027" sldId="375"/>
            <ac:spMk id="8" creationId="{E3C2F95F-EBDC-71A4-4A0D-56697A9FE894}"/>
          </ac:spMkLst>
        </pc:spChg>
      </pc:sldChg>
      <pc:sldChg chg="addSp modSp mod">
        <pc:chgData name="Dean, Corey B" userId="d06704e4-f7c2-48db-b9e0-bc95bf72a43c" providerId="ADAL" clId="{99BC2401-F9C3-4C36-92DB-20FFC954686B}" dt="2022-10-14T21:16:59.725" v="2864"/>
        <pc:sldMkLst>
          <pc:docMk/>
          <pc:sldMk cId="2727476020" sldId="376"/>
        </pc:sldMkLst>
        <pc:spChg chg="add mod">
          <ac:chgData name="Dean, Corey B" userId="d06704e4-f7c2-48db-b9e0-bc95bf72a43c" providerId="ADAL" clId="{99BC2401-F9C3-4C36-92DB-20FFC954686B}" dt="2022-10-14T21:16:59.230" v="2046" actId="207"/>
          <ac:spMkLst>
            <pc:docMk/>
            <pc:sldMk cId="2727476020" sldId="376"/>
            <ac:spMk id="8" creationId="{F9FBB2AB-AC73-0173-5B98-78C53A7C84E5}"/>
          </ac:spMkLst>
        </pc:spChg>
        <pc:spChg chg="add mod">
          <ac:chgData name="Dean, Corey B" userId="d06704e4-f7c2-48db-b9e0-bc95bf72a43c" providerId="ADAL" clId="{99BC2401-F9C3-4C36-92DB-20FFC954686B}" dt="2022-10-14T21:16:59.725" v="2864"/>
          <ac:spMkLst>
            <pc:docMk/>
            <pc:sldMk cId="2727476020" sldId="376"/>
            <ac:spMk id="9" creationId="{171472BD-86AF-64BB-1608-E3FA840C2AEC}"/>
          </ac:spMkLst>
        </pc:spChg>
      </pc:sldChg>
      <pc:sldChg chg="addSp modSp mod">
        <pc:chgData name="Dean, Corey B" userId="d06704e4-f7c2-48db-b9e0-bc95bf72a43c" providerId="ADAL" clId="{99BC2401-F9C3-4C36-92DB-20FFC954686B}" dt="2022-10-14T21:16:59.729" v="2872"/>
        <pc:sldMkLst>
          <pc:docMk/>
          <pc:sldMk cId="1359789102" sldId="377"/>
        </pc:sldMkLst>
        <pc:spChg chg="add mod">
          <ac:chgData name="Dean, Corey B" userId="d06704e4-f7c2-48db-b9e0-bc95bf72a43c" providerId="ADAL" clId="{99BC2401-F9C3-4C36-92DB-20FFC954686B}" dt="2022-10-14T21:16:59.267" v="2110" actId="207"/>
          <ac:spMkLst>
            <pc:docMk/>
            <pc:sldMk cId="1359789102" sldId="377"/>
            <ac:spMk id="7" creationId="{DEA66042-1DC0-6433-63D1-FC8B40549625}"/>
          </ac:spMkLst>
        </pc:spChg>
        <pc:spChg chg="add mod">
          <ac:chgData name="Dean, Corey B" userId="d06704e4-f7c2-48db-b9e0-bc95bf72a43c" providerId="ADAL" clId="{99BC2401-F9C3-4C36-92DB-20FFC954686B}" dt="2022-10-14T21:16:59.729" v="2872"/>
          <ac:spMkLst>
            <pc:docMk/>
            <pc:sldMk cId="1359789102" sldId="377"/>
            <ac:spMk id="8" creationId="{C64EE8CD-4701-20CD-ABF7-5B20B1D5119E}"/>
          </ac:spMkLst>
        </pc:spChg>
      </pc:sldChg>
      <pc:sldChg chg="addSp delSp modSp mod">
        <pc:chgData name="Dean, Corey B" userId="d06704e4-f7c2-48db-b9e0-bc95bf72a43c" providerId="ADAL" clId="{99BC2401-F9C3-4C36-92DB-20FFC954686B}" dt="2022-10-14T21:34:44.782" v="3057" actId="34135"/>
        <pc:sldMkLst>
          <pc:docMk/>
          <pc:sldMk cId="1187710285" sldId="378"/>
        </pc:sldMkLst>
        <pc:spChg chg="add mod">
          <ac:chgData name="Dean, Corey B" userId="d06704e4-f7c2-48db-b9e0-bc95bf72a43c" providerId="ADAL" clId="{99BC2401-F9C3-4C36-92DB-20FFC954686B}" dt="2022-10-14T21:16:59.288" v="2146" actId="207"/>
          <ac:spMkLst>
            <pc:docMk/>
            <pc:sldMk cId="1187710285" sldId="378"/>
            <ac:spMk id="9" creationId="{675C8A87-45DF-F0FD-2EFF-FF01BAE34D6F}"/>
          </ac:spMkLst>
        </pc:spChg>
        <pc:spChg chg="add mod">
          <ac:chgData name="Dean, Corey B" userId="d06704e4-f7c2-48db-b9e0-bc95bf72a43c" providerId="ADAL" clId="{99BC2401-F9C3-4C36-92DB-20FFC954686B}" dt="2022-10-14T21:16:59.731" v="2876"/>
          <ac:spMkLst>
            <pc:docMk/>
            <pc:sldMk cId="1187710285" sldId="378"/>
            <ac:spMk id="11" creationId="{E7FC024A-B4AD-0CBB-05E3-6CACE3C9E2B7}"/>
          </ac:spMkLst>
        </pc:spChg>
        <pc:spChg chg="mod">
          <ac:chgData name="Dean, Corey B" userId="d06704e4-f7c2-48db-b9e0-bc95bf72a43c" providerId="ADAL" clId="{99BC2401-F9C3-4C36-92DB-20FFC954686B}" dt="2022-10-14T21:34:44.782" v="3057" actId="34135"/>
          <ac:spMkLst>
            <pc:docMk/>
            <pc:sldMk cId="1187710285" sldId="378"/>
            <ac:spMk id="18" creationId="{00000000-0000-0000-0000-000000000000}"/>
          </ac:spMkLst>
        </pc:spChg>
        <pc:picChg chg="add del mod">
          <ac:chgData name="Dean, Corey B" userId="d06704e4-f7c2-48db-b9e0-bc95bf72a43c" providerId="ADAL" clId="{99BC2401-F9C3-4C36-92DB-20FFC954686B}" dt="2022-10-14T21:16:59.289" v="2148"/>
          <ac:picMkLst>
            <pc:docMk/>
            <pc:sldMk cId="1187710285" sldId="378"/>
            <ac:picMk id="10" creationId="{0A07A5F6-1D09-9A12-A08B-3F18420DAE52}"/>
          </ac:picMkLst>
        </pc:picChg>
        <pc:picChg chg="mod">
          <ac:chgData name="Dean, Corey B" userId="d06704e4-f7c2-48db-b9e0-bc95bf72a43c" providerId="ADAL" clId="{99BC2401-F9C3-4C36-92DB-20FFC954686B}" dt="2022-10-14T21:34:44.782" v="3057" actId="34135"/>
          <ac:picMkLst>
            <pc:docMk/>
            <pc:sldMk cId="1187710285" sldId="378"/>
            <ac:picMk id="17" creationId="{00000000-0000-0000-0000-000000000000}"/>
          </ac:picMkLst>
        </pc:picChg>
      </pc:sldChg>
      <pc:sldChg chg="addSp modSp mod">
        <pc:chgData name="Dean, Corey B" userId="d06704e4-f7c2-48db-b9e0-bc95bf72a43c" providerId="ADAL" clId="{99BC2401-F9C3-4C36-92DB-20FFC954686B}" dt="2022-10-14T21:34:50.187" v="3066"/>
        <pc:sldMkLst>
          <pc:docMk/>
          <pc:sldMk cId="714603804" sldId="379"/>
        </pc:sldMkLst>
        <pc:spChg chg="add mod">
          <ac:chgData name="Dean, Corey B" userId="d06704e4-f7c2-48db-b9e0-bc95bf72a43c" providerId="ADAL" clId="{99BC2401-F9C3-4C36-92DB-20FFC954686B}" dt="2022-10-14T21:16:59.733" v="2880"/>
          <ac:spMkLst>
            <pc:docMk/>
            <pc:sldMk cId="714603804" sldId="379"/>
            <ac:spMk id="11" creationId="{8B80A206-99E0-5F1A-D25F-9BB764A18895}"/>
          </ac:spMkLst>
        </pc:spChg>
        <pc:spChg chg="add mod">
          <ac:chgData name="Dean, Corey B" userId="d06704e4-f7c2-48db-b9e0-bc95bf72a43c" providerId="ADAL" clId="{99BC2401-F9C3-4C36-92DB-20FFC954686B}" dt="2022-10-14T21:16:59.323" v="2198" actId="948"/>
          <ac:spMkLst>
            <pc:docMk/>
            <pc:sldMk cId="714603804" sldId="379"/>
            <ac:spMk id="12" creationId="{011CCAE2-DA1D-1BE9-522C-F2316A08152C}"/>
          </ac:spMkLst>
        </pc:spChg>
        <pc:spChg chg="add mod">
          <ac:chgData name="Dean, Corey B" userId="d06704e4-f7c2-48db-b9e0-bc95bf72a43c" providerId="ADAL" clId="{99BC2401-F9C3-4C36-92DB-20FFC954686B}" dt="2022-10-14T21:34:50.187" v="3066"/>
          <ac:spMkLst>
            <pc:docMk/>
            <pc:sldMk cId="714603804" sldId="379"/>
            <ac:spMk id="13" creationId="{F48DD890-ABFF-0334-BF33-5C3F09EB98D8}"/>
          </ac:spMkLst>
        </pc:spChg>
      </pc:sldChg>
      <pc:sldChg chg="addSp modSp mod">
        <pc:chgData name="Dean, Corey B" userId="d06704e4-f7c2-48db-b9e0-bc95bf72a43c" providerId="ADAL" clId="{99BC2401-F9C3-4C36-92DB-20FFC954686B}" dt="2022-10-14T21:16:59.735" v="2884"/>
        <pc:sldMkLst>
          <pc:docMk/>
          <pc:sldMk cId="3859278142" sldId="380"/>
        </pc:sldMkLst>
        <pc:spChg chg="add mod">
          <ac:chgData name="Dean, Corey B" userId="d06704e4-f7c2-48db-b9e0-bc95bf72a43c" providerId="ADAL" clId="{99BC2401-F9C3-4C36-92DB-20FFC954686B}" dt="2022-10-14T21:16:59.331" v="2215" actId="207"/>
          <ac:spMkLst>
            <pc:docMk/>
            <pc:sldMk cId="3859278142" sldId="380"/>
            <ac:spMk id="7" creationId="{D2E4FF21-0B04-6ED5-8E9C-50D9D3E117C7}"/>
          </ac:spMkLst>
        </pc:spChg>
        <pc:spChg chg="add mod">
          <ac:chgData name="Dean, Corey B" userId="d06704e4-f7c2-48db-b9e0-bc95bf72a43c" providerId="ADAL" clId="{99BC2401-F9C3-4C36-92DB-20FFC954686B}" dt="2022-10-14T21:16:59.735" v="2884"/>
          <ac:spMkLst>
            <pc:docMk/>
            <pc:sldMk cId="3859278142" sldId="380"/>
            <ac:spMk id="8" creationId="{ABC242D3-9E97-B1F0-CA60-7B403BA25118}"/>
          </ac:spMkLst>
        </pc:spChg>
      </pc:sldChg>
      <pc:sldChg chg="addSp modSp mod">
        <pc:chgData name="Dean, Corey B" userId="d06704e4-f7c2-48db-b9e0-bc95bf72a43c" providerId="ADAL" clId="{99BC2401-F9C3-4C36-92DB-20FFC954686B}" dt="2022-10-14T21:35:00.998" v="3067" actId="34135"/>
        <pc:sldMkLst>
          <pc:docMk/>
          <pc:sldMk cId="2414952940" sldId="381"/>
        </pc:sldMkLst>
        <pc:spChg chg="mod">
          <ac:chgData name="Dean, Corey B" userId="d06704e4-f7c2-48db-b9e0-bc95bf72a43c" providerId="ADAL" clId="{99BC2401-F9C3-4C36-92DB-20FFC954686B}" dt="2022-10-14T21:35:00.998" v="3067" actId="34135"/>
          <ac:spMkLst>
            <pc:docMk/>
            <pc:sldMk cId="2414952940" sldId="381"/>
            <ac:spMk id="9" creationId="{00000000-0000-0000-0000-000000000000}"/>
          </ac:spMkLst>
        </pc:spChg>
        <pc:spChg chg="add mod">
          <ac:chgData name="Dean, Corey B" userId="d06704e4-f7c2-48db-b9e0-bc95bf72a43c" providerId="ADAL" clId="{99BC2401-F9C3-4C36-92DB-20FFC954686B}" dt="2022-10-14T21:16:59.353" v="2251" actId="207"/>
          <ac:spMkLst>
            <pc:docMk/>
            <pc:sldMk cId="2414952940" sldId="381"/>
            <ac:spMk id="10" creationId="{76591238-F7DE-88BF-A505-E829E82AFD09}"/>
          </ac:spMkLst>
        </pc:spChg>
        <pc:spChg chg="add mod">
          <ac:chgData name="Dean, Corey B" userId="d06704e4-f7c2-48db-b9e0-bc95bf72a43c" providerId="ADAL" clId="{99BC2401-F9C3-4C36-92DB-20FFC954686B}" dt="2022-10-14T21:16:59.736" v="2888"/>
          <ac:spMkLst>
            <pc:docMk/>
            <pc:sldMk cId="2414952940" sldId="381"/>
            <ac:spMk id="11" creationId="{10458C86-E993-13D6-AEFB-5CDE0BB8D959}"/>
          </ac:spMkLst>
        </pc:spChg>
        <pc:picChg chg="mod">
          <ac:chgData name="Dean, Corey B" userId="d06704e4-f7c2-48db-b9e0-bc95bf72a43c" providerId="ADAL" clId="{99BC2401-F9C3-4C36-92DB-20FFC954686B}" dt="2022-10-14T21:35:00.998" v="3067" actId="34135"/>
          <ac:picMkLst>
            <pc:docMk/>
            <pc:sldMk cId="2414952940" sldId="381"/>
            <ac:picMk id="10242" creationId="{00000000-0000-0000-0000-000000000000}"/>
          </ac:picMkLst>
        </pc:picChg>
      </pc:sldChg>
      <pc:sldChg chg="addSp delSp modSp mod">
        <pc:chgData name="Dean, Corey B" userId="d06704e4-f7c2-48db-b9e0-bc95bf72a43c" providerId="ADAL" clId="{99BC2401-F9C3-4C36-92DB-20FFC954686B}" dt="2022-10-14T21:35:08.373" v="3068" actId="34135"/>
        <pc:sldMkLst>
          <pc:docMk/>
          <pc:sldMk cId="1098590415" sldId="382"/>
        </pc:sldMkLst>
        <pc:spChg chg="add mod">
          <ac:chgData name="Dean, Corey B" userId="d06704e4-f7c2-48db-b9e0-bc95bf72a43c" providerId="ADAL" clId="{99BC2401-F9C3-4C36-92DB-20FFC954686B}" dt="2022-10-14T21:16:59.379" v="2287" actId="207"/>
          <ac:spMkLst>
            <pc:docMk/>
            <pc:sldMk cId="1098590415" sldId="382"/>
            <ac:spMk id="9" creationId="{78B5121D-796B-3D56-A14B-4A4BF6AE6781}"/>
          </ac:spMkLst>
        </pc:spChg>
        <pc:spChg chg="add mod">
          <ac:chgData name="Dean, Corey B" userId="d06704e4-f7c2-48db-b9e0-bc95bf72a43c" providerId="ADAL" clId="{99BC2401-F9C3-4C36-92DB-20FFC954686B}" dt="2022-10-14T21:16:59.738" v="2892"/>
          <ac:spMkLst>
            <pc:docMk/>
            <pc:sldMk cId="1098590415" sldId="382"/>
            <ac:spMk id="11" creationId="{A2753357-52AB-20C0-0CCA-CA0608699980}"/>
          </ac:spMkLst>
        </pc:spChg>
        <pc:spChg chg="mod">
          <ac:chgData name="Dean, Corey B" userId="d06704e4-f7c2-48db-b9e0-bc95bf72a43c" providerId="ADAL" clId="{99BC2401-F9C3-4C36-92DB-20FFC954686B}" dt="2022-10-14T21:35:08.373" v="3068" actId="34135"/>
          <ac:spMkLst>
            <pc:docMk/>
            <pc:sldMk cId="1098590415" sldId="382"/>
            <ac:spMk id="18" creationId="{00000000-0000-0000-0000-000000000000}"/>
          </ac:spMkLst>
        </pc:spChg>
        <pc:picChg chg="add del mod">
          <ac:chgData name="Dean, Corey B" userId="d06704e4-f7c2-48db-b9e0-bc95bf72a43c" providerId="ADAL" clId="{99BC2401-F9C3-4C36-92DB-20FFC954686B}" dt="2022-10-14T21:16:59.380" v="2289"/>
          <ac:picMkLst>
            <pc:docMk/>
            <pc:sldMk cId="1098590415" sldId="382"/>
            <ac:picMk id="10" creationId="{5C0C9398-0E3E-61B8-88F7-252D4FDDB7F0}"/>
          </ac:picMkLst>
        </pc:picChg>
        <pc:picChg chg="mod">
          <ac:chgData name="Dean, Corey B" userId="d06704e4-f7c2-48db-b9e0-bc95bf72a43c" providerId="ADAL" clId="{99BC2401-F9C3-4C36-92DB-20FFC954686B}" dt="2022-10-14T21:35:08.373" v="3068" actId="34135"/>
          <ac:picMkLst>
            <pc:docMk/>
            <pc:sldMk cId="1098590415" sldId="382"/>
            <ac:picMk id="17" creationId="{00000000-0000-0000-0000-000000000000}"/>
          </ac:picMkLst>
        </pc:picChg>
      </pc:sldChg>
      <pc:sldChg chg="addSp delSp modSp mod">
        <pc:chgData name="Dean, Corey B" userId="d06704e4-f7c2-48db-b9e0-bc95bf72a43c" providerId="ADAL" clId="{99BC2401-F9C3-4C36-92DB-20FFC954686B}" dt="2022-10-14T21:35:18.954" v="3070" actId="34135"/>
        <pc:sldMkLst>
          <pc:docMk/>
          <pc:sldMk cId="3861406457" sldId="383"/>
        </pc:sldMkLst>
        <pc:spChg chg="add mod">
          <ac:chgData name="Dean, Corey B" userId="d06704e4-f7c2-48db-b9e0-bc95bf72a43c" providerId="ADAL" clId="{99BC2401-F9C3-4C36-92DB-20FFC954686B}" dt="2022-10-14T21:16:59.401" v="2321" actId="207"/>
          <ac:spMkLst>
            <pc:docMk/>
            <pc:sldMk cId="3861406457" sldId="383"/>
            <ac:spMk id="9" creationId="{7939BECC-3E24-82F2-3005-85773CBEC591}"/>
          </ac:spMkLst>
        </pc:spChg>
        <pc:spChg chg="add mod">
          <ac:chgData name="Dean, Corey B" userId="d06704e4-f7c2-48db-b9e0-bc95bf72a43c" providerId="ADAL" clId="{99BC2401-F9C3-4C36-92DB-20FFC954686B}" dt="2022-10-14T21:16:59.740" v="2896"/>
          <ac:spMkLst>
            <pc:docMk/>
            <pc:sldMk cId="3861406457" sldId="383"/>
            <ac:spMk id="11" creationId="{0B88BA7E-A92D-0B00-C10B-B24B13ED66C0}"/>
          </ac:spMkLst>
        </pc:spChg>
        <pc:spChg chg="mod">
          <ac:chgData name="Dean, Corey B" userId="d06704e4-f7c2-48db-b9e0-bc95bf72a43c" providerId="ADAL" clId="{99BC2401-F9C3-4C36-92DB-20FFC954686B}" dt="2022-10-14T21:35:18.954" v="3070" actId="34135"/>
          <ac:spMkLst>
            <pc:docMk/>
            <pc:sldMk cId="3861406457" sldId="383"/>
            <ac:spMk id="18" creationId="{00000000-0000-0000-0000-000000000000}"/>
          </ac:spMkLst>
        </pc:spChg>
        <pc:picChg chg="add del mod">
          <ac:chgData name="Dean, Corey B" userId="d06704e4-f7c2-48db-b9e0-bc95bf72a43c" providerId="ADAL" clId="{99BC2401-F9C3-4C36-92DB-20FFC954686B}" dt="2022-10-14T21:16:59.402" v="2323"/>
          <ac:picMkLst>
            <pc:docMk/>
            <pc:sldMk cId="3861406457" sldId="383"/>
            <ac:picMk id="10" creationId="{04312AD8-6F55-A362-F274-577857DDFC2F}"/>
          </ac:picMkLst>
        </pc:picChg>
        <pc:picChg chg="mod">
          <ac:chgData name="Dean, Corey B" userId="d06704e4-f7c2-48db-b9e0-bc95bf72a43c" providerId="ADAL" clId="{99BC2401-F9C3-4C36-92DB-20FFC954686B}" dt="2022-10-14T21:35:18.954" v="3070" actId="34135"/>
          <ac:picMkLst>
            <pc:docMk/>
            <pc:sldMk cId="3861406457" sldId="383"/>
            <ac:picMk id="17" creationId="{00000000-0000-0000-0000-000000000000}"/>
          </ac:picMkLst>
        </pc:picChg>
      </pc:sldChg>
      <pc:sldChg chg="addSp delSp modSp mod">
        <pc:chgData name="Dean, Corey B" userId="d06704e4-f7c2-48db-b9e0-bc95bf72a43c" providerId="ADAL" clId="{99BC2401-F9C3-4C36-92DB-20FFC954686B}" dt="2022-10-14T21:35:25.535" v="3071" actId="34135"/>
        <pc:sldMkLst>
          <pc:docMk/>
          <pc:sldMk cId="3556748363" sldId="384"/>
        </pc:sldMkLst>
        <pc:spChg chg="add mod">
          <ac:chgData name="Dean, Corey B" userId="d06704e4-f7c2-48db-b9e0-bc95bf72a43c" providerId="ADAL" clId="{99BC2401-F9C3-4C36-92DB-20FFC954686B}" dt="2022-10-14T21:16:59.426" v="2359" actId="207"/>
          <ac:spMkLst>
            <pc:docMk/>
            <pc:sldMk cId="3556748363" sldId="384"/>
            <ac:spMk id="9" creationId="{BB925D15-EE7F-45FF-C6CA-DDF60437089D}"/>
          </ac:spMkLst>
        </pc:spChg>
        <pc:spChg chg="add mod">
          <ac:chgData name="Dean, Corey B" userId="d06704e4-f7c2-48db-b9e0-bc95bf72a43c" providerId="ADAL" clId="{99BC2401-F9C3-4C36-92DB-20FFC954686B}" dt="2022-10-14T21:16:59.743" v="2900"/>
          <ac:spMkLst>
            <pc:docMk/>
            <pc:sldMk cId="3556748363" sldId="384"/>
            <ac:spMk id="10" creationId="{D97E435B-E4C4-6966-CA26-EA2BE2180AA2}"/>
          </ac:spMkLst>
        </pc:spChg>
        <pc:spChg chg="mod">
          <ac:chgData name="Dean, Corey B" userId="d06704e4-f7c2-48db-b9e0-bc95bf72a43c" providerId="ADAL" clId="{99BC2401-F9C3-4C36-92DB-20FFC954686B}" dt="2022-10-14T21:35:25.535" v="3071" actId="34135"/>
          <ac:spMkLst>
            <pc:docMk/>
            <pc:sldMk cId="3556748363" sldId="384"/>
            <ac:spMk id="18" creationId="{00000000-0000-0000-0000-000000000000}"/>
          </ac:spMkLst>
        </pc:spChg>
        <pc:picChg chg="add del mod">
          <ac:chgData name="Dean, Corey B" userId="d06704e4-f7c2-48db-b9e0-bc95bf72a43c" providerId="ADAL" clId="{99BC2401-F9C3-4C36-92DB-20FFC954686B}" dt="2022-10-14T21:16:59.442" v="2383"/>
          <ac:picMkLst>
            <pc:docMk/>
            <pc:sldMk cId="3556748363" sldId="384"/>
            <ac:picMk id="11" creationId="{446BD5CB-6EFF-2E0D-43B6-24172BF641A4}"/>
          </ac:picMkLst>
        </pc:picChg>
        <pc:picChg chg="mod">
          <ac:chgData name="Dean, Corey B" userId="d06704e4-f7c2-48db-b9e0-bc95bf72a43c" providerId="ADAL" clId="{99BC2401-F9C3-4C36-92DB-20FFC954686B}" dt="2022-10-14T21:35:25.535" v="3071" actId="34135"/>
          <ac:picMkLst>
            <pc:docMk/>
            <pc:sldMk cId="3556748363" sldId="384"/>
            <ac:picMk id="17" creationId="{00000000-0000-0000-0000-000000000000}"/>
          </ac:picMkLst>
        </pc:picChg>
      </pc:sldChg>
      <pc:sldChg chg="addSp delSp modSp mod">
        <pc:chgData name="Dean, Corey B" userId="d06704e4-f7c2-48db-b9e0-bc95bf72a43c" providerId="ADAL" clId="{99BC2401-F9C3-4C36-92DB-20FFC954686B}" dt="2022-10-14T21:35:40.698" v="3073" actId="20577"/>
        <pc:sldMkLst>
          <pc:docMk/>
          <pc:sldMk cId="1350829212" sldId="385"/>
        </pc:sldMkLst>
        <pc:spChg chg="mod">
          <ac:chgData name="Dean, Corey B" userId="d06704e4-f7c2-48db-b9e0-bc95bf72a43c" providerId="ADAL" clId="{99BC2401-F9C3-4C36-92DB-20FFC954686B}" dt="2022-10-14T21:35:40.698" v="3073" actId="20577"/>
          <ac:spMkLst>
            <pc:docMk/>
            <pc:sldMk cId="1350829212" sldId="385"/>
            <ac:spMk id="2" creationId="{00000000-0000-0000-0000-000000000000}"/>
          </ac:spMkLst>
        </pc:spChg>
        <pc:spChg chg="add mod">
          <ac:chgData name="Dean, Corey B" userId="d06704e4-f7c2-48db-b9e0-bc95bf72a43c" providerId="ADAL" clId="{99BC2401-F9C3-4C36-92DB-20FFC954686B}" dt="2022-10-14T21:16:59.452" v="2400" actId="207"/>
          <ac:spMkLst>
            <pc:docMk/>
            <pc:sldMk cId="1350829212" sldId="385"/>
            <ac:spMk id="9" creationId="{A17EB5B4-76CD-F100-B5E2-372EA03C9E97}"/>
          </ac:spMkLst>
        </pc:spChg>
        <pc:spChg chg="add mod">
          <ac:chgData name="Dean, Corey B" userId="d06704e4-f7c2-48db-b9e0-bc95bf72a43c" providerId="ADAL" clId="{99BC2401-F9C3-4C36-92DB-20FFC954686B}" dt="2022-10-14T21:16:59.745" v="2904"/>
          <ac:spMkLst>
            <pc:docMk/>
            <pc:sldMk cId="1350829212" sldId="385"/>
            <ac:spMk id="10" creationId="{69585B1B-3E4F-D451-3DD1-943E15C7947B}"/>
          </ac:spMkLst>
        </pc:spChg>
        <pc:spChg chg="mod">
          <ac:chgData name="Dean, Corey B" userId="d06704e4-f7c2-48db-b9e0-bc95bf72a43c" providerId="ADAL" clId="{99BC2401-F9C3-4C36-92DB-20FFC954686B}" dt="2022-10-14T21:35:37.800" v="3072" actId="34135"/>
          <ac:spMkLst>
            <pc:docMk/>
            <pc:sldMk cId="1350829212" sldId="385"/>
            <ac:spMk id="19" creationId="{00000000-0000-0000-0000-000000000000}"/>
          </ac:spMkLst>
        </pc:spChg>
        <pc:picChg chg="mod">
          <ac:chgData name="Dean, Corey B" userId="d06704e4-f7c2-48db-b9e0-bc95bf72a43c" providerId="ADAL" clId="{99BC2401-F9C3-4C36-92DB-20FFC954686B}" dt="2022-10-14T21:35:37.800" v="3072" actId="34135"/>
          <ac:picMkLst>
            <pc:docMk/>
            <pc:sldMk cId="1350829212" sldId="385"/>
            <ac:picMk id="7" creationId="{00000000-0000-0000-0000-000000000000}"/>
          </ac:picMkLst>
        </pc:picChg>
        <pc:picChg chg="add del mod">
          <ac:chgData name="Dean, Corey B" userId="d06704e4-f7c2-48db-b9e0-bc95bf72a43c" providerId="ADAL" clId="{99BC2401-F9C3-4C36-92DB-20FFC954686B}" dt="2022-10-14T21:16:59.466" v="2422"/>
          <ac:picMkLst>
            <pc:docMk/>
            <pc:sldMk cId="1350829212" sldId="385"/>
            <ac:picMk id="12" creationId="{2916110F-82AB-946D-64FB-F1D37159B169}"/>
          </ac:picMkLst>
        </pc:picChg>
      </pc:sldChg>
      <pc:sldChg chg="addSp modSp mod">
        <pc:chgData name="Dean, Corey B" userId="d06704e4-f7c2-48db-b9e0-bc95bf72a43c" providerId="ADAL" clId="{99BC2401-F9C3-4C36-92DB-20FFC954686B}" dt="2022-10-14T21:35:56.704" v="3082"/>
        <pc:sldMkLst>
          <pc:docMk/>
          <pc:sldMk cId="2758898950" sldId="386"/>
        </pc:sldMkLst>
        <pc:spChg chg="add mod">
          <ac:chgData name="Dean, Corey B" userId="d06704e4-f7c2-48db-b9e0-bc95bf72a43c" providerId="ADAL" clId="{99BC2401-F9C3-4C36-92DB-20FFC954686B}" dt="2022-10-14T21:16:59.746" v="2908"/>
          <ac:spMkLst>
            <pc:docMk/>
            <pc:sldMk cId="2758898950" sldId="386"/>
            <ac:spMk id="10" creationId="{D1A8BD81-C9E6-440F-A027-17C1F3D2EB7B}"/>
          </ac:spMkLst>
        </pc:spChg>
        <pc:spChg chg="add mod">
          <ac:chgData name="Dean, Corey B" userId="d06704e4-f7c2-48db-b9e0-bc95bf72a43c" providerId="ADAL" clId="{99BC2401-F9C3-4C36-92DB-20FFC954686B}" dt="2022-10-14T21:16:59.484" v="2453" actId="948"/>
          <ac:spMkLst>
            <pc:docMk/>
            <pc:sldMk cId="2758898950" sldId="386"/>
            <ac:spMk id="12" creationId="{E05929A8-4025-3270-3940-9FEF4084ACE4}"/>
          </ac:spMkLst>
        </pc:spChg>
        <pc:spChg chg="add mod">
          <ac:chgData name="Dean, Corey B" userId="d06704e4-f7c2-48db-b9e0-bc95bf72a43c" providerId="ADAL" clId="{99BC2401-F9C3-4C36-92DB-20FFC954686B}" dt="2022-10-14T21:35:56.704" v="3082"/>
          <ac:spMkLst>
            <pc:docMk/>
            <pc:sldMk cId="2758898950" sldId="386"/>
            <ac:spMk id="13" creationId="{0F50E4B9-C6D0-E612-106C-16DC79A730E9}"/>
          </ac:spMkLst>
        </pc:spChg>
      </pc:sldChg>
      <pc:sldChg chg="addSp modSp mod">
        <pc:chgData name="Dean, Corey B" userId="d06704e4-f7c2-48db-b9e0-bc95bf72a43c" providerId="ADAL" clId="{99BC2401-F9C3-4C36-92DB-20FFC954686B}" dt="2022-10-14T21:16:59.750" v="2916"/>
        <pc:sldMkLst>
          <pc:docMk/>
          <pc:sldMk cId="3690705786" sldId="387"/>
        </pc:sldMkLst>
        <pc:spChg chg="add mod">
          <ac:chgData name="Dean, Corey B" userId="d06704e4-f7c2-48db-b9e0-bc95bf72a43c" providerId="ADAL" clId="{99BC2401-F9C3-4C36-92DB-20FFC954686B}" dt="2022-10-14T21:16:59.511" v="2500" actId="207"/>
          <ac:spMkLst>
            <pc:docMk/>
            <pc:sldMk cId="3690705786" sldId="387"/>
            <ac:spMk id="7" creationId="{7F71BF22-BA30-9D40-BD88-F2DE7E35D17F}"/>
          </ac:spMkLst>
        </pc:spChg>
        <pc:spChg chg="add mod">
          <ac:chgData name="Dean, Corey B" userId="d06704e4-f7c2-48db-b9e0-bc95bf72a43c" providerId="ADAL" clId="{99BC2401-F9C3-4C36-92DB-20FFC954686B}" dt="2022-10-14T21:16:59.750" v="2916"/>
          <ac:spMkLst>
            <pc:docMk/>
            <pc:sldMk cId="3690705786" sldId="387"/>
            <ac:spMk id="8" creationId="{605624AB-BFB2-35BB-8832-584B78FDEF59}"/>
          </ac:spMkLst>
        </pc:spChg>
      </pc:sldChg>
      <pc:sldChg chg="addSp delSp modSp mod">
        <pc:chgData name="Dean, Corey B" userId="d06704e4-f7c2-48db-b9e0-bc95bf72a43c" providerId="ADAL" clId="{99BC2401-F9C3-4C36-92DB-20FFC954686B}" dt="2022-10-14T21:36:10.075" v="3084" actId="34135"/>
        <pc:sldMkLst>
          <pc:docMk/>
          <pc:sldMk cId="2469529531" sldId="388"/>
        </pc:sldMkLst>
        <pc:spChg chg="mod">
          <ac:chgData name="Dean, Corey B" userId="d06704e4-f7c2-48db-b9e0-bc95bf72a43c" providerId="ADAL" clId="{99BC2401-F9C3-4C36-92DB-20FFC954686B}" dt="2022-10-14T21:36:10.075" v="3084" actId="34135"/>
          <ac:spMkLst>
            <pc:docMk/>
            <pc:sldMk cId="2469529531" sldId="388"/>
            <ac:spMk id="10" creationId="{00000000-0000-0000-0000-000000000000}"/>
          </ac:spMkLst>
        </pc:spChg>
        <pc:spChg chg="add mod">
          <ac:chgData name="Dean, Corey B" userId="d06704e4-f7c2-48db-b9e0-bc95bf72a43c" providerId="ADAL" clId="{99BC2401-F9C3-4C36-92DB-20FFC954686B}" dt="2022-10-14T21:16:59.538" v="2542" actId="207"/>
          <ac:spMkLst>
            <pc:docMk/>
            <pc:sldMk cId="2469529531" sldId="388"/>
            <ac:spMk id="12" creationId="{BBFCF579-4BD8-E29E-69D2-DBA41F099E97}"/>
          </ac:spMkLst>
        </pc:spChg>
        <pc:spChg chg="add mod">
          <ac:chgData name="Dean, Corey B" userId="d06704e4-f7c2-48db-b9e0-bc95bf72a43c" providerId="ADAL" clId="{99BC2401-F9C3-4C36-92DB-20FFC954686B}" dt="2022-10-14T21:16:59.752" v="2920"/>
          <ac:spMkLst>
            <pc:docMk/>
            <pc:sldMk cId="2469529531" sldId="388"/>
            <ac:spMk id="13" creationId="{28F36154-336D-DEB9-E158-14C8C1251A97}"/>
          </ac:spMkLst>
        </pc:spChg>
        <pc:picChg chg="add del mod">
          <ac:chgData name="Dean, Corey B" userId="d06704e4-f7c2-48db-b9e0-bc95bf72a43c" providerId="ADAL" clId="{99BC2401-F9C3-4C36-92DB-20FFC954686B}" dt="2022-10-14T21:16:59.529" v="2525"/>
          <ac:picMkLst>
            <pc:docMk/>
            <pc:sldMk cId="2469529531" sldId="388"/>
            <ac:picMk id="9" creationId="{7F41139C-194D-8217-ECF8-A4059FF773F7}"/>
          </ac:picMkLst>
        </pc:picChg>
        <pc:picChg chg="mod">
          <ac:chgData name="Dean, Corey B" userId="d06704e4-f7c2-48db-b9e0-bc95bf72a43c" providerId="ADAL" clId="{99BC2401-F9C3-4C36-92DB-20FFC954686B}" dt="2022-10-14T21:36:10.075" v="3084" actId="34135"/>
          <ac:picMkLst>
            <pc:docMk/>
            <pc:sldMk cId="2469529531" sldId="388"/>
            <ac:picMk id="11" creationId="{00000000-0000-0000-0000-000000000000}"/>
          </ac:picMkLst>
        </pc:picChg>
      </pc:sldChg>
      <pc:sldChg chg="addSp delSp modSp mod">
        <pc:chgData name="Dean, Corey B" userId="d06704e4-f7c2-48db-b9e0-bc95bf72a43c" providerId="ADAL" clId="{99BC2401-F9C3-4C36-92DB-20FFC954686B}" dt="2022-10-14T21:36:19.183" v="3085" actId="34135"/>
        <pc:sldMkLst>
          <pc:docMk/>
          <pc:sldMk cId="3585577897" sldId="389"/>
        </pc:sldMkLst>
        <pc:spChg chg="mod">
          <ac:chgData name="Dean, Corey B" userId="d06704e4-f7c2-48db-b9e0-bc95bf72a43c" providerId="ADAL" clId="{99BC2401-F9C3-4C36-92DB-20FFC954686B}" dt="2022-10-14T21:36:19.183" v="3085" actId="34135"/>
          <ac:spMkLst>
            <pc:docMk/>
            <pc:sldMk cId="3585577897" sldId="389"/>
            <ac:spMk id="12" creationId="{00000000-0000-0000-0000-000000000000}"/>
          </ac:spMkLst>
        </pc:spChg>
        <pc:spChg chg="add mod">
          <ac:chgData name="Dean, Corey B" userId="d06704e4-f7c2-48db-b9e0-bc95bf72a43c" providerId="ADAL" clId="{99BC2401-F9C3-4C36-92DB-20FFC954686B}" dt="2022-10-14T21:16:59.754" v="2924"/>
          <ac:spMkLst>
            <pc:docMk/>
            <pc:sldMk cId="3585577897" sldId="389"/>
            <ac:spMk id="15" creationId="{58B9614A-AF92-4D3B-B4AA-7E3436A26FC0}"/>
          </ac:spMkLst>
        </pc:spChg>
        <pc:spChg chg="add mod">
          <ac:chgData name="Dean, Corey B" userId="d06704e4-f7c2-48db-b9e0-bc95bf72a43c" providerId="ADAL" clId="{99BC2401-F9C3-4C36-92DB-20FFC954686B}" dt="2022-10-14T21:16:59.574" v="2592" actId="948"/>
          <ac:spMkLst>
            <pc:docMk/>
            <pc:sldMk cId="3585577897" sldId="389"/>
            <ac:spMk id="16" creationId="{19220CB4-4964-9D87-AE56-8F8C9673F358}"/>
          </ac:spMkLst>
        </pc:spChg>
        <pc:picChg chg="mod">
          <ac:chgData name="Dean, Corey B" userId="d06704e4-f7c2-48db-b9e0-bc95bf72a43c" providerId="ADAL" clId="{99BC2401-F9C3-4C36-92DB-20FFC954686B}" dt="2022-10-14T21:36:19.183" v="3085" actId="34135"/>
          <ac:picMkLst>
            <pc:docMk/>
            <pc:sldMk cId="3585577897" sldId="389"/>
            <ac:picMk id="7" creationId="{00000000-0000-0000-0000-000000000000}"/>
          </ac:picMkLst>
        </pc:picChg>
        <pc:picChg chg="add del mod">
          <ac:chgData name="Dean, Corey B" userId="d06704e4-f7c2-48db-b9e0-bc95bf72a43c" providerId="ADAL" clId="{99BC2401-F9C3-4C36-92DB-20FFC954686B}" dt="2022-10-14T21:16:59.553" v="2561"/>
          <ac:picMkLst>
            <pc:docMk/>
            <pc:sldMk cId="3585577897" sldId="389"/>
            <ac:picMk id="14" creationId="{FC1990D2-3E47-3D0F-9B64-BD3DC8D7CC5B}"/>
          </ac:picMkLst>
        </pc:picChg>
      </pc:sldChg>
      <pc:sldChg chg="addSp modSp mod">
        <pc:chgData name="Dean, Corey B" userId="d06704e4-f7c2-48db-b9e0-bc95bf72a43c" providerId="ADAL" clId="{99BC2401-F9C3-4C36-92DB-20FFC954686B}" dt="2022-10-14T21:16:59.756" v="2928"/>
        <pc:sldMkLst>
          <pc:docMk/>
          <pc:sldMk cId="2281880141" sldId="390"/>
        </pc:sldMkLst>
        <pc:spChg chg="add mod">
          <ac:chgData name="Dean, Corey B" userId="d06704e4-f7c2-48db-b9e0-bc95bf72a43c" providerId="ADAL" clId="{99BC2401-F9C3-4C36-92DB-20FFC954686B}" dt="2022-10-14T21:16:59.583" v="2609" actId="207"/>
          <ac:spMkLst>
            <pc:docMk/>
            <pc:sldMk cId="2281880141" sldId="390"/>
            <ac:spMk id="7" creationId="{66F7887D-AA9C-9FA4-A193-64309E976EA5}"/>
          </ac:spMkLst>
        </pc:spChg>
        <pc:spChg chg="add mod">
          <ac:chgData name="Dean, Corey B" userId="d06704e4-f7c2-48db-b9e0-bc95bf72a43c" providerId="ADAL" clId="{99BC2401-F9C3-4C36-92DB-20FFC954686B}" dt="2022-10-14T21:16:59.756" v="2928"/>
          <ac:spMkLst>
            <pc:docMk/>
            <pc:sldMk cId="2281880141" sldId="390"/>
            <ac:spMk id="8" creationId="{F49AEE79-CE69-B68D-E2C9-E20E40F64C7F}"/>
          </ac:spMkLst>
        </pc:spChg>
      </pc:sldChg>
      <pc:sldChg chg="addSp modSp mod">
        <pc:chgData name="Dean, Corey B" userId="d06704e4-f7c2-48db-b9e0-bc95bf72a43c" providerId="ADAL" clId="{99BC2401-F9C3-4C36-92DB-20FFC954686B}" dt="2022-10-14T21:16:59.757" v="2932"/>
        <pc:sldMkLst>
          <pc:docMk/>
          <pc:sldMk cId="2976508779" sldId="391"/>
        </pc:sldMkLst>
        <pc:spChg chg="add mod">
          <ac:chgData name="Dean, Corey B" userId="d06704e4-f7c2-48db-b9e0-bc95bf72a43c" providerId="ADAL" clId="{99BC2401-F9C3-4C36-92DB-20FFC954686B}" dt="2022-10-14T21:16:59.605" v="2645" actId="207"/>
          <ac:spMkLst>
            <pc:docMk/>
            <pc:sldMk cId="2976508779" sldId="391"/>
            <ac:spMk id="7" creationId="{1045868A-6BF0-750F-D873-04B3D6F5C532}"/>
          </ac:spMkLst>
        </pc:spChg>
        <pc:spChg chg="add mod">
          <ac:chgData name="Dean, Corey B" userId="d06704e4-f7c2-48db-b9e0-bc95bf72a43c" providerId="ADAL" clId="{99BC2401-F9C3-4C36-92DB-20FFC954686B}" dt="2022-10-14T21:16:59.757" v="2932"/>
          <ac:spMkLst>
            <pc:docMk/>
            <pc:sldMk cId="2976508779" sldId="391"/>
            <ac:spMk id="8" creationId="{9B34C183-8DAD-4EE0-6EA3-754598E9EA80}"/>
          </ac:spMkLst>
        </pc:spChg>
      </pc:sldChg>
      <pc:sldChg chg="addSp modSp mod">
        <pc:chgData name="Dean, Corey B" userId="d06704e4-f7c2-48db-b9e0-bc95bf72a43c" providerId="ADAL" clId="{99BC2401-F9C3-4C36-92DB-20FFC954686B}" dt="2022-10-14T21:21:00.842" v="2966" actId="34135"/>
        <pc:sldMkLst>
          <pc:docMk/>
          <pc:sldMk cId="2106376228" sldId="394"/>
        </pc:sldMkLst>
        <pc:spChg chg="mod">
          <ac:chgData name="Dean, Corey B" userId="d06704e4-f7c2-48db-b9e0-bc95bf72a43c" providerId="ADAL" clId="{99BC2401-F9C3-4C36-92DB-20FFC954686B}" dt="2022-10-14T21:21:00.842" v="2966" actId="34135"/>
          <ac:spMkLst>
            <pc:docMk/>
            <pc:sldMk cId="2106376228" sldId="394"/>
            <ac:spMk id="12" creationId="{00000000-0000-0000-0000-000000000000}"/>
          </ac:spMkLst>
        </pc:spChg>
        <pc:spChg chg="add mod">
          <ac:chgData name="Dean, Corey B" userId="d06704e4-f7c2-48db-b9e0-bc95bf72a43c" providerId="ADAL" clId="{99BC2401-F9C3-4C36-92DB-20FFC954686B}" dt="2022-10-14T21:16:58.284" v="438"/>
          <ac:spMkLst>
            <pc:docMk/>
            <pc:sldMk cId="2106376228" sldId="394"/>
            <ac:spMk id="13" creationId="{91988B8C-14C3-4B08-9704-7C6E40523D0B}"/>
          </ac:spMkLst>
        </pc:spChg>
        <pc:spChg chg="add mod">
          <ac:chgData name="Dean, Corey B" userId="d06704e4-f7c2-48db-b9e0-bc95bf72a43c" providerId="ADAL" clId="{99BC2401-F9C3-4C36-92DB-20FFC954686B}" dt="2022-10-14T21:16:58.291" v="452" actId="948"/>
          <ac:spMkLst>
            <pc:docMk/>
            <pc:sldMk cId="2106376228" sldId="394"/>
            <ac:spMk id="15" creationId="{4E9FD842-4596-382D-A46A-8CE994D60D8A}"/>
          </ac:spMkLst>
        </pc:spChg>
        <pc:spChg chg="add mod">
          <ac:chgData name="Dean, Corey B" userId="d06704e4-f7c2-48db-b9e0-bc95bf72a43c" providerId="ADAL" clId="{99BC2401-F9C3-4C36-92DB-20FFC954686B}" dt="2022-10-14T21:16:58.298" v="466"/>
          <ac:spMkLst>
            <pc:docMk/>
            <pc:sldMk cId="2106376228" sldId="394"/>
            <ac:spMk id="16" creationId="{6ECEB58C-7721-1D3E-C37E-BBBEB9A3FB60}"/>
          </ac:spMkLst>
        </pc:spChg>
        <pc:spChg chg="add mod">
          <ac:chgData name="Dean, Corey B" userId="d06704e4-f7c2-48db-b9e0-bc95bf72a43c" providerId="ADAL" clId="{99BC2401-F9C3-4C36-92DB-20FFC954686B}" dt="2022-10-14T21:20:44.156" v="2964"/>
          <ac:spMkLst>
            <pc:docMk/>
            <pc:sldMk cId="2106376228" sldId="394"/>
            <ac:spMk id="17" creationId="{BE448F87-CFE8-30E7-2591-EFF562999371}"/>
          </ac:spMkLst>
        </pc:spChg>
        <pc:picChg chg="mod">
          <ac:chgData name="Dean, Corey B" userId="d06704e4-f7c2-48db-b9e0-bc95bf72a43c" providerId="ADAL" clId="{99BC2401-F9C3-4C36-92DB-20FFC954686B}" dt="2022-10-14T21:21:00.842" v="2966" actId="34135"/>
          <ac:picMkLst>
            <pc:docMk/>
            <pc:sldMk cId="2106376228" sldId="394"/>
            <ac:picMk id="11" creationId="{00000000-0000-0000-0000-000000000000}"/>
          </ac:picMkLst>
        </pc:picChg>
      </pc:sldChg>
      <pc:sldChg chg="addSp delSp modSp mod">
        <pc:chgData name="Dean, Corey B" userId="d06704e4-f7c2-48db-b9e0-bc95bf72a43c" providerId="ADAL" clId="{99BC2401-F9C3-4C36-92DB-20FFC954686B}" dt="2022-10-14T21:21:09.468" v="2967" actId="34135"/>
        <pc:sldMkLst>
          <pc:docMk/>
          <pc:sldMk cId="461571141" sldId="399"/>
        </pc:sldMkLst>
        <pc:spChg chg="add mod">
          <ac:chgData name="Dean, Corey B" userId="d06704e4-f7c2-48db-b9e0-bc95bf72a43c" providerId="ADAL" clId="{99BC2401-F9C3-4C36-92DB-20FFC954686B}" dt="2022-10-14T21:16:59.885" v="2933" actId="27636"/>
          <ac:spMkLst>
            <pc:docMk/>
            <pc:sldMk cId="461571141" sldId="399"/>
            <ac:spMk id="9" creationId="{0DDF44F9-D94E-005E-AD5A-CF32C423E4EA}"/>
          </ac:spMkLst>
        </pc:spChg>
        <pc:spChg chg="add mod">
          <ac:chgData name="Dean, Corey B" userId="d06704e4-f7c2-48db-b9e0-bc95bf72a43c" providerId="ADAL" clId="{99BC2401-F9C3-4C36-92DB-20FFC954686B}" dt="2022-10-14T21:16:59.647" v="2696"/>
          <ac:spMkLst>
            <pc:docMk/>
            <pc:sldMk cId="461571141" sldId="399"/>
            <ac:spMk id="13" creationId="{4DF1D641-1844-AE86-AEB5-F800F65E6293}"/>
          </ac:spMkLst>
        </pc:spChg>
        <pc:spChg chg="mod">
          <ac:chgData name="Dean, Corey B" userId="d06704e4-f7c2-48db-b9e0-bc95bf72a43c" providerId="ADAL" clId="{99BC2401-F9C3-4C36-92DB-20FFC954686B}" dt="2022-10-14T21:21:09.468" v="2967" actId="34135"/>
          <ac:spMkLst>
            <pc:docMk/>
            <pc:sldMk cId="461571141" sldId="399"/>
            <ac:spMk id="19" creationId="{00000000-0000-0000-0000-000000000000}"/>
          </ac:spMkLst>
        </pc:spChg>
        <pc:picChg chg="add del mod">
          <ac:chgData name="Dean, Corey B" userId="d06704e4-f7c2-48db-b9e0-bc95bf72a43c" providerId="ADAL" clId="{99BC2401-F9C3-4C36-92DB-20FFC954686B}" dt="2022-10-14T21:16:58.308" v="485"/>
          <ac:picMkLst>
            <pc:docMk/>
            <pc:sldMk cId="461571141" sldId="399"/>
            <ac:picMk id="10" creationId="{F9A54BCA-5064-956D-1F0A-495F5302D29C}"/>
          </ac:picMkLst>
        </pc:picChg>
        <pc:picChg chg="mod">
          <ac:chgData name="Dean, Corey B" userId="d06704e4-f7c2-48db-b9e0-bc95bf72a43c" providerId="ADAL" clId="{99BC2401-F9C3-4C36-92DB-20FFC954686B}" dt="2022-10-14T21:21:09.468" v="2967" actId="34135"/>
          <ac:picMkLst>
            <pc:docMk/>
            <pc:sldMk cId="461571141" sldId="399"/>
            <ac:picMk id="12" creationId="{00000000-0000-0000-0000-000000000000}"/>
          </ac:picMkLst>
        </pc:picChg>
      </pc:sldChg>
      <pc:sldChg chg="addSp delSp modSp mod">
        <pc:chgData name="Dean, Corey B" userId="d06704e4-f7c2-48db-b9e0-bc95bf72a43c" providerId="ADAL" clId="{99BC2401-F9C3-4C36-92DB-20FFC954686B}" dt="2022-10-14T21:20:32.816" v="2955" actId="34135"/>
        <pc:sldMkLst>
          <pc:docMk/>
          <pc:sldMk cId="2256585765" sldId="403"/>
        </pc:sldMkLst>
        <pc:spChg chg="mod">
          <ac:chgData name="Dean, Corey B" userId="d06704e4-f7c2-48db-b9e0-bc95bf72a43c" providerId="ADAL" clId="{99BC2401-F9C3-4C36-92DB-20FFC954686B}" dt="2022-10-14T21:20:32.816" v="2955" actId="34135"/>
          <ac:spMkLst>
            <pc:docMk/>
            <pc:sldMk cId="2256585765" sldId="403"/>
            <ac:spMk id="3" creationId="{00000000-0000-0000-0000-000000000000}"/>
          </ac:spMkLst>
        </pc:spChg>
        <pc:spChg chg="add mod">
          <ac:chgData name="Dean, Corey B" userId="d06704e4-f7c2-48db-b9e0-bc95bf72a43c" providerId="ADAL" clId="{99BC2401-F9C3-4C36-92DB-20FFC954686B}" dt="2022-10-14T21:16:58.258" v="400" actId="207"/>
          <ac:spMkLst>
            <pc:docMk/>
            <pc:sldMk cId="2256585765" sldId="403"/>
            <ac:spMk id="9" creationId="{91B20A4D-350A-A27B-7C21-DC5B919E4DAC}"/>
          </ac:spMkLst>
        </pc:spChg>
        <pc:spChg chg="add mod">
          <ac:chgData name="Dean, Corey B" userId="d06704e4-f7c2-48db-b9e0-bc95bf72a43c" providerId="ADAL" clId="{99BC2401-F9C3-4C36-92DB-20FFC954686B}" dt="2022-10-14T21:16:59.645" v="2692"/>
          <ac:spMkLst>
            <pc:docMk/>
            <pc:sldMk cId="2256585765" sldId="403"/>
            <ac:spMk id="11" creationId="{DC043898-4712-3EAB-B718-C7B75ECA1D65}"/>
          </ac:spMkLst>
        </pc:spChg>
        <pc:picChg chg="mod">
          <ac:chgData name="Dean, Corey B" userId="d06704e4-f7c2-48db-b9e0-bc95bf72a43c" providerId="ADAL" clId="{99BC2401-F9C3-4C36-92DB-20FFC954686B}" dt="2022-10-14T21:20:32.816" v="2955" actId="34135"/>
          <ac:picMkLst>
            <pc:docMk/>
            <pc:sldMk cId="2256585765" sldId="403"/>
            <ac:picMk id="10" creationId="{00000000-0000-0000-0000-000000000000}"/>
          </ac:picMkLst>
        </pc:picChg>
        <pc:picChg chg="add del mod">
          <ac:chgData name="Dean, Corey B" userId="d06704e4-f7c2-48db-b9e0-bc95bf72a43c" providerId="ADAL" clId="{99BC2401-F9C3-4C36-92DB-20FFC954686B}" dt="2022-10-14T21:16:58.271" v="419"/>
          <ac:picMkLst>
            <pc:docMk/>
            <pc:sldMk cId="2256585765" sldId="403"/>
            <ac:picMk id="12" creationId="{6298F29B-5654-FE3F-0DD0-EE0451F84AE6}"/>
          </ac:picMkLst>
        </pc:picChg>
      </pc:sldChg>
      <pc:sldChg chg="addSp modSp mod">
        <pc:chgData name="Dean, Corey B" userId="d06704e4-f7c2-48db-b9e0-bc95bf72a43c" providerId="ADAL" clId="{99BC2401-F9C3-4C36-92DB-20FFC954686B}" dt="2022-10-14T21:21:15.286" v="2976"/>
        <pc:sldMkLst>
          <pc:docMk/>
          <pc:sldMk cId="1898003377" sldId="404"/>
        </pc:sldMkLst>
        <pc:spChg chg="add mod">
          <ac:chgData name="Dean, Corey B" userId="d06704e4-f7c2-48db-b9e0-bc95bf72a43c" providerId="ADAL" clId="{99BC2401-F9C3-4C36-92DB-20FFC954686B}" dt="2022-10-14T21:16:59.649" v="2700"/>
          <ac:spMkLst>
            <pc:docMk/>
            <pc:sldMk cId="1898003377" sldId="404"/>
            <ac:spMk id="10" creationId="{98FEABF6-ADA5-B7AF-3EA9-81FDD42EDF97}"/>
          </ac:spMkLst>
        </pc:spChg>
        <pc:spChg chg="add mod">
          <ac:chgData name="Dean, Corey B" userId="d06704e4-f7c2-48db-b9e0-bc95bf72a43c" providerId="ADAL" clId="{99BC2401-F9C3-4C36-92DB-20FFC954686B}" dt="2022-10-14T21:16:58.337" v="533" actId="948"/>
          <ac:spMkLst>
            <pc:docMk/>
            <pc:sldMk cId="1898003377" sldId="404"/>
            <ac:spMk id="13" creationId="{C7E92D7E-28C1-2316-F616-111631FB970D}"/>
          </ac:spMkLst>
        </pc:spChg>
        <pc:spChg chg="add mod">
          <ac:chgData name="Dean, Corey B" userId="d06704e4-f7c2-48db-b9e0-bc95bf72a43c" providerId="ADAL" clId="{99BC2401-F9C3-4C36-92DB-20FFC954686B}" dt="2022-10-14T21:21:15.286" v="2976"/>
          <ac:spMkLst>
            <pc:docMk/>
            <pc:sldMk cId="1898003377" sldId="404"/>
            <ac:spMk id="14" creationId="{897D1A79-D432-6AA4-87BF-653733C14227}"/>
          </ac:spMkLst>
        </pc:spChg>
      </pc:sldChg>
      <pc:sldChg chg="addSp modSp mod">
        <pc:chgData name="Dean, Corey B" userId="d06704e4-f7c2-48db-b9e0-bc95bf72a43c" providerId="ADAL" clId="{99BC2401-F9C3-4C36-92DB-20FFC954686B}" dt="2022-10-14T21:16:59.651" v="2704"/>
        <pc:sldMkLst>
          <pc:docMk/>
          <pc:sldMk cId="3723329713" sldId="406"/>
        </pc:sldMkLst>
        <pc:spChg chg="add mod">
          <ac:chgData name="Dean, Corey B" userId="d06704e4-f7c2-48db-b9e0-bc95bf72a43c" providerId="ADAL" clId="{99BC2401-F9C3-4C36-92DB-20FFC954686B}" dt="2022-10-14T21:16:58.345" v="550" actId="207"/>
          <ac:spMkLst>
            <pc:docMk/>
            <pc:sldMk cId="3723329713" sldId="406"/>
            <ac:spMk id="7" creationId="{EB59B454-A91D-1692-7046-E3B2AA8F0542}"/>
          </ac:spMkLst>
        </pc:spChg>
        <pc:spChg chg="add mod">
          <ac:chgData name="Dean, Corey B" userId="d06704e4-f7c2-48db-b9e0-bc95bf72a43c" providerId="ADAL" clId="{99BC2401-F9C3-4C36-92DB-20FFC954686B}" dt="2022-10-14T21:16:59.651" v="2704"/>
          <ac:spMkLst>
            <pc:docMk/>
            <pc:sldMk cId="3723329713" sldId="406"/>
            <ac:spMk id="8" creationId="{71BA7684-F786-6A1C-ED58-2F4A86704014}"/>
          </ac:spMkLst>
        </pc:spChg>
      </pc:sldChg>
      <pc:sldChg chg="addSp modSp mod">
        <pc:chgData name="Dean, Corey B" userId="d06704e4-f7c2-48db-b9e0-bc95bf72a43c" providerId="ADAL" clId="{99BC2401-F9C3-4C36-92DB-20FFC954686B}" dt="2022-10-14T21:16:59.653" v="2708"/>
        <pc:sldMkLst>
          <pc:docMk/>
          <pc:sldMk cId="1363596145" sldId="408"/>
        </pc:sldMkLst>
        <pc:spChg chg="add mod">
          <ac:chgData name="Dean, Corey B" userId="d06704e4-f7c2-48db-b9e0-bc95bf72a43c" providerId="ADAL" clId="{99BC2401-F9C3-4C36-92DB-20FFC954686B}" dt="2022-10-14T21:16:58.364" v="586" actId="207"/>
          <ac:spMkLst>
            <pc:docMk/>
            <pc:sldMk cId="1363596145" sldId="408"/>
            <ac:spMk id="7" creationId="{261CC52A-B26C-E8E8-296E-4723800C0683}"/>
          </ac:spMkLst>
        </pc:spChg>
        <pc:spChg chg="add mod">
          <ac:chgData name="Dean, Corey B" userId="d06704e4-f7c2-48db-b9e0-bc95bf72a43c" providerId="ADAL" clId="{99BC2401-F9C3-4C36-92DB-20FFC954686B}" dt="2022-10-14T21:16:59.653" v="2708"/>
          <ac:spMkLst>
            <pc:docMk/>
            <pc:sldMk cId="1363596145" sldId="408"/>
            <ac:spMk id="8" creationId="{7A98177F-9AAA-A83E-4443-D03B1656783E}"/>
          </ac:spMkLst>
        </pc:spChg>
      </pc:sldChg>
      <pc:sldChg chg="addSp delSp modSp mod">
        <pc:chgData name="Dean, Corey B" userId="d06704e4-f7c2-48db-b9e0-bc95bf72a43c" providerId="ADAL" clId="{99BC2401-F9C3-4C36-92DB-20FFC954686B}" dt="2022-10-14T21:21:26.258" v="2977" actId="34135"/>
        <pc:sldMkLst>
          <pc:docMk/>
          <pc:sldMk cId="545725858" sldId="410"/>
        </pc:sldMkLst>
        <pc:spChg chg="add mod">
          <ac:chgData name="Dean, Corey B" userId="d06704e4-f7c2-48db-b9e0-bc95bf72a43c" providerId="ADAL" clId="{99BC2401-F9C3-4C36-92DB-20FFC954686B}" dt="2022-10-14T21:16:58.387" v="626" actId="207"/>
          <ac:spMkLst>
            <pc:docMk/>
            <pc:sldMk cId="545725858" sldId="410"/>
            <ac:spMk id="9" creationId="{DED83103-164A-20FF-0FCF-4C1A09B2FB15}"/>
          </ac:spMkLst>
        </pc:spChg>
        <pc:spChg chg="add mod">
          <ac:chgData name="Dean, Corey B" userId="d06704e4-f7c2-48db-b9e0-bc95bf72a43c" providerId="ADAL" clId="{99BC2401-F9C3-4C36-92DB-20FFC954686B}" dt="2022-10-14T21:16:59.654" v="2712"/>
          <ac:spMkLst>
            <pc:docMk/>
            <pc:sldMk cId="545725858" sldId="410"/>
            <ac:spMk id="13" creationId="{3298DCC7-593A-49AE-4A85-72B4644576BE}"/>
          </ac:spMkLst>
        </pc:spChg>
        <pc:spChg chg="mod">
          <ac:chgData name="Dean, Corey B" userId="d06704e4-f7c2-48db-b9e0-bc95bf72a43c" providerId="ADAL" clId="{99BC2401-F9C3-4C36-92DB-20FFC954686B}" dt="2022-10-14T21:21:26.258" v="2977" actId="34135"/>
          <ac:spMkLst>
            <pc:docMk/>
            <pc:sldMk cId="545725858" sldId="410"/>
            <ac:spMk id="18" creationId="{00000000-0000-0000-0000-000000000000}"/>
          </ac:spMkLst>
        </pc:spChg>
        <pc:picChg chg="add del mod">
          <ac:chgData name="Dean, Corey B" userId="d06704e4-f7c2-48db-b9e0-bc95bf72a43c" providerId="ADAL" clId="{99BC2401-F9C3-4C36-92DB-20FFC954686B}" dt="2022-10-14T21:16:58.388" v="628"/>
          <ac:picMkLst>
            <pc:docMk/>
            <pc:sldMk cId="545725858" sldId="410"/>
            <ac:picMk id="10" creationId="{EC4ECEB8-E5CE-2FA1-560A-E19DAFB26ADB}"/>
          </ac:picMkLst>
        </pc:picChg>
        <pc:picChg chg="mod">
          <ac:chgData name="Dean, Corey B" userId="d06704e4-f7c2-48db-b9e0-bc95bf72a43c" providerId="ADAL" clId="{99BC2401-F9C3-4C36-92DB-20FFC954686B}" dt="2022-10-14T21:21:26.258" v="2977" actId="34135"/>
          <ac:picMkLst>
            <pc:docMk/>
            <pc:sldMk cId="545725858" sldId="410"/>
            <ac:picMk id="12" creationId="{00000000-0000-0000-0000-000000000000}"/>
          </ac:picMkLst>
        </pc:picChg>
      </pc:sldChg>
      <pc:sldChg chg="addSp delSp modSp mod">
        <pc:chgData name="Dean, Corey B" userId="d06704e4-f7c2-48db-b9e0-bc95bf72a43c" providerId="ADAL" clId="{99BC2401-F9C3-4C36-92DB-20FFC954686B}" dt="2022-10-14T21:21:35.121" v="2978" actId="34135"/>
        <pc:sldMkLst>
          <pc:docMk/>
          <pc:sldMk cId="3532416373" sldId="415"/>
        </pc:sldMkLst>
        <pc:spChg chg="mod">
          <ac:chgData name="Dean, Corey B" userId="d06704e4-f7c2-48db-b9e0-bc95bf72a43c" providerId="ADAL" clId="{99BC2401-F9C3-4C36-92DB-20FFC954686B}" dt="2022-10-14T21:21:35.121" v="2978" actId="34135"/>
          <ac:spMkLst>
            <pc:docMk/>
            <pc:sldMk cId="3532416373" sldId="415"/>
            <ac:spMk id="9" creationId="{00000000-0000-0000-0000-000000000000}"/>
          </ac:spMkLst>
        </pc:spChg>
        <pc:spChg chg="add mod">
          <ac:chgData name="Dean, Corey B" userId="d06704e4-f7c2-48db-b9e0-bc95bf72a43c" providerId="ADAL" clId="{99BC2401-F9C3-4C36-92DB-20FFC954686B}" dt="2022-10-14T21:16:58.410" v="664" actId="207"/>
          <ac:spMkLst>
            <pc:docMk/>
            <pc:sldMk cId="3532416373" sldId="415"/>
            <ac:spMk id="10" creationId="{C4F1350B-F83D-4A7F-6797-6C5FC75A68AF}"/>
          </ac:spMkLst>
        </pc:spChg>
        <pc:spChg chg="add mod">
          <ac:chgData name="Dean, Corey B" userId="d06704e4-f7c2-48db-b9e0-bc95bf72a43c" providerId="ADAL" clId="{99BC2401-F9C3-4C36-92DB-20FFC954686B}" dt="2022-10-14T21:16:59.656" v="2716"/>
          <ac:spMkLst>
            <pc:docMk/>
            <pc:sldMk cId="3532416373" sldId="415"/>
            <ac:spMk id="11" creationId="{2DC672CB-396E-0DC2-C1B2-0311A0577283}"/>
          </ac:spMkLst>
        </pc:spChg>
        <pc:picChg chg="mod">
          <ac:chgData name="Dean, Corey B" userId="d06704e4-f7c2-48db-b9e0-bc95bf72a43c" providerId="ADAL" clId="{99BC2401-F9C3-4C36-92DB-20FFC954686B}" dt="2022-10-14T21:21:35.121" v="2978" actId="34135"/>
          <ac:picMkLst>
            <pc:docMk/>
            <pc:sldMk cId="3532416373" sldId="415"/>
            <ac:picMk id="8" creationId="{00000000-0000-0000-0000-000000000000}"/>
          </ac:picMkLst>
        </pc:picChg>
        <pc:picChg chg="add del mod">
          <ac:chgData name="Dean, Corey B" userId="d06704e4-f7c2-48db-b9e0-bc95bf72a43c" providerId="ADAL" clId="{99BC2401-F9C3-4C36-92DB-20FFC954686B}" dt="2022-10-14T21:16:58.421" v="684"/>
          <ac:picMkLst>
            <pc:docMk/>
            <pc:sldMk cId="3532416373" sldId="415"/>
            <ac:picMk id="12" creationId="{6180EA81-63B9-5315-5431-55891C6C5E49}"/>
          </ac:picMkLst>
        </pc:picChg>
      </pc:sldChg>
      <pc:sldChg chg="addSp delSp modSp mod">
        <pc:chgData name="Dean, Corey B" userId="d06704e4-f7c2-48db-b9e0-bc95bf72a43c" providerId="ADAL" clId="{99BC2401-F9C3-4C36-92DB-20FFC954686B}" dt="2022-10-14T21:22:09.699" v="2990" actId="34135"/>
        <pc:sldMkLst>
          <pc:docMk/>
          <pc:sldMk cId="2824451436" sldId="416"/>
        </pc:sldMkLst>
        <pc:spChg chg="add mod">
          <ac:chgData name="Dean, Corey B" userId="d06704e4-f7c2-48db-b9e0-bc95bf72a43c" providerId="ADAL" clId="{99BC2401-F9C3-4C36-92DB-20FFC954686B}" dt="2022-10-14T21:16:58.452" v="739" actId="207"/>
          <ac:spMkLst>
            <pc:docMk/>
            <pc:sldMk cId="2824451436" sldId="416"/>
            <ac:spMk id="9" creationId="{9D7CC6E6-C68E-F7E6-7287-9B744C7F00FD}"/>
          </ac:spMkLst>
        </pc:spChg>
        <pc:spChg chg="add mod">
          <ac:chgData name="Dean, Corey B" userId="d06704e4-f7c2-48db-b9e0-bc95bf72a43c" providerId="ADAL" clId="{99BC2401-F9C3-4C36-92DB-20FFC954686B}" dt="2022-10-14T21:16:59.660" v="2724"/>
          <ac:spMkLst>
            <pc:docMk/>
            <pc:sldMk cId="2824451436" sldId="416"/>
            <ac:spMk id="11" creationId="{2E745310-EB32-1DFA-731F-9F5A613F1600}"/>
          </ac:spMkLst>
        </pc:spChg>
        <pc:spChg chg="mod">
          <ac:chgData name="Dean, Corey B" userId="d06704e4-f7c2-48db-b9e0-bc95bf72a43c" providerId="ADAL" clId="{99BC2401-F9C3-4C36-92DB-20FFC954686B}" dt="2022-10-14T21:22:09.699" v="2990" actId="34135"/>
          <ac:spMkLst>
            <pc:docMk/>
            <pc:sldMk cId="2824451436" sldId="416"/>
            <ac:spMk id="18" creationId="{00000000-0000-0000-0000-000000000000}"/>
          </ac:spMkLst>
        </pc:spChg>
        <pc:picChg chg="add del mod">
          <ac:chgData name="Dean, Corey B" userId="d06704e4-f7c2-48db-b9e0-bc95bf72a43c" providerId="ADAL" clId="{99BC2401-F9C3-4C36-92DB-20FFC954686B}" dt="2022-10-14T21:16:58.454" v="741"/>
          <ac:picMkLst>
            <pc:docMk/>
            <pc:sldMk cId="2824451436" sldId="416"/>
            <ac:picMk id="10" creationId="{9C69BFF4-E3B4-2F7C-6FE7-09BECA950C56}"/>
          </ac:picMkLst>
        </pc:picChg>
        <pc:picChg chg="mod">
          <ac:chgData name="Dean, Corey B" userId="d06704e4-f7c2-48db-b9e0-bc95bf72a43c" providerId="ADAL" clId="{99BC2401-F9C3-4C36-92DB-20FFC954686B}" dt="2022-10-14T21:22:09.699" v="2990" actId="34135"/>
          <ac:picMkLst>
            <pc:docMk/>
            <pc:sldMk cId="2824451436" sldId="416"/>
            <ac:picMk id="16" creationId="{00000000-0000-0000-0000-000000000000}"/>
          </ac:picMkLst>
        </pc:picChg>
      </pc:sldChg>
      <pc:sldChg chg="addSp modSp mod">
        <pc:chgData name="Dean, Corey B" userId="d06704e4-f7c2-48db-b9e0-bc95bf72a43c" providerId="ADAL" clId="{99BC2401-F9C3-4C36-92DB-20FFC954686B}" dt="2022-10-14T21:22:57.825" v="3001"/>
        <pc:sldMkLst>
          <pc:docMk/>
          <pc:sldMk cId="3434613946" sldId="417"/>
        </pc:sldMkLst>
        <pc:spChg chg="add mod">
          <ac:chgData name="Dean, Corey B" userId="d06704e4-f7c2-48db-b9e0-bc95bf72a43c" providerId="ADAL" clId="{99BC2401-F9C3-4C36-92DB-20FFC954686B}" dt="2022-10-14T21:16:59.666" v="2736"/>
          <ac:spMkLst>
            <pc:docMk/>
            <pc:sldMk cId="3434613946" sldId="417"/>
            <ac:spMk id="10" creationId="{73AAA16A-2638-8796-7216-4D995B83D402}"/>
          </ac:spMkLst>
        </pc:spChg>
        <pc:spChg chg="add mod">
          <ac:chgData name="Dean, Corey B" userId="d06704e4-f7c2-48db-b9e0-bc95bf72a43c" providerId="ADAL" clId="{99BC2401-F9C3-4C36-92DB-20FFC954686B}" dt="2022-10-14T21:16:58.528" v="862" actId="948"/>
          <ac:spMkLst>
            <pc:docMk/>
            <pc:sldMk cId="3434613946" sldId="417"/>
            <ac:spMk id="11" creationId="{DD528733-4166-5A1A-C673-E4B506122E81}"/>
          </ac:spMkLst>
        </pc:spChg>
        <pc:spChg chg="add mod">
          <ac:chgData name="Dean, Corey B" userId="d06704e4-f7c2-48db-b9e0-bc95bf72a43c" providerId="ADAL" clId="{99BC2401-F9C3-4C36-92DB-20FFC954686B}" dt="2022-10-14T21:22:57.825" v="3001"/>
          <ac:spMkLst>
            <pc:docMk/>
            <pc:sldMk cId="3434613946" sldId="417"/>
            <ac:spMk id="12" creationId="{5D01EDB1-FE00-1D9C-C1C9-AB820AC0A087}"/>
          </ac:spMkLst>
        </pc:spChg>
      </pc:sldChg>
      <pc:sldChg chg="addSp modSp mod">
        <pc:chgData name="Dean, Corey B" userId="d06704e4-f7c2-48db-b9e0-bc95bf72a43c" providerId="ADAL" clId="{99BC2401-F9C3-4C36-92DB-20FFC954686B}" dt="2022-10-14T21:26:00.992" v="3035"/>
        <pc:sldMkLst>
          <pc:docMk/>
          <pc:sldMk cId="2356464341" sldId="418"/>
        </pc:sldMkLst>
        <pc:spChg chg="add mod">
          <ac:chgData name="Dean, Corey B" userId="d06704e4-f7c2-48db-b9e0-bc95bf72a43c" providerId="ADAL" clId="{99BC2401-F9C3-4C36-92DB-20FFC954686B}" dt="2022-10-14T21:16:59.692" v="2792"/>
          <ac:spMkLst>
            <pc:docMk/>
            <pc:sldMk cId="2356464341" sldId="418"/>
            <ac:spMk id="11" creationId="{A9B8ED89-1F1C-20AD-2984-E80A1E26B0F2}"/>
          </ac:spMkLst>
        </pc:spChg>
        <pc:spChg chg="add mod">
          <ac:chgData name="Dean, Corey B" userId="d06704e4-f7c2-48db-b9e0-bc95bf72a43c" providerId="ADAL" clId="{99BC2401-F9C3-4C36-92DB-20FFC954686B}" dt="2022-10-14T21:16:58.838" v="1396" actId="948"/>
          <ac:spMkLst>
            <pc:docMk/>
            <pc:sldMk cId="2356464341" sldId="418"/>
            <ac:spMk id="12" creationId="{A30EE771-3DCF-762A-2DBD-C67C3FA55134}"/>
          </ac:spMkLst>
        </pc:spChg>
        <pc:spChg chg="add mod">
          <ac:chgData name="Dean, Corey B" userId="d06704e4-f7c2-48db-b9e0-bc95bf72a43c" providerId="ADAL" clId="{99BC2401-F9C3-4C36-92DB-20FFC954686B}" dt="2022-10-14T21:26:00.992" v="3035"/>
          <ac:spMkLst>
            <pc:docMk/>
            <pc:sldMk cId="2356464341" sldId="418"/>
            <ac:spMk id="14" creationId="{16CAABF9-459F-7553-0E1E-BB053E8064CE}"/>
          </ac:spMkLst>
        </pc:spChg>
      </pc:sldChg>
      <pc:sldChg chg="addSp modSp mod">
        <pc:chgData name="Dean, Corey B" userId="d06704e4-f7c2-48db-b9e0-bc95bf72a43c" providerId="ADAL" clId="{99BC2401-F9C3-4C36-92DB-20FFC954686B}" dt="2022-10-14T21:16:59.634" v="2672"/>
        <pc:sldMkLst>
          <pc:docMk/>
          <pc:sldMk cId="2396505805" sldId="422"/>
        </pc:sldMkLst>
        <pc:spChg chg="add mod">
          <ac:chgData name="Dean, Corey B" userId="d06704e4-f7c2-48db-b9e0-bc95bf72a43c" providerId="ADAL" clId="{99BC2401-F9C3-4C36-92DB-20FFC954686B}" dt="2022-10-14T21:16:59.634" v="2672"/>
          <ac:spMkLst>
            <pc:docMk/>
            <pc:sldMk cId="2396505805" sldId="422"/>
            <ac:spMk id="7" creationId="{48967412-B6F9-CE2D-FD98-A2D391928D45}"/>
          </ac:spMkLst>
        </pc:spChg>
        <pc:spChg chg="add mod">
          <ac:chgData name="Dean, Corey B" userId="d06704e4-f7c2-48db-b9e0-bc95bf72a43c" providerId="ADAL" clId="{99BC2401-F9C3-4C36-92DB-20FFC954686B}" dt="2022-10-14T21:16:58.080" v="110" actId="207"/>
          <ac:spMkLst>
            <pc:docMk/>
            <pc:sldMk cId="2396505805" sldId="422"/>
            <ac:spMk id="8" creationId="{9D53E22F-6682-5A92-12E5-5E7A1BBE6205}"/>
          </ac:spMkLst>
        </pc:spChg>
      </pc:sldChg>
      <pc:sldChg chg="addSp modSp mod">
        <pc:chgData name="Dean, Corey B" userId="d06704e4-f7c2-48db-b9e0-bc95bf72a43c" providerId="ADAL" clId="{99BC2401-F9C3-4C36-92DB-20FFC954686B}" dt="2022-10-14T21:16:59.643" v="2688"/>
        <pc:sldMkLst>
          <pc:docMk/>
          <pc:sldMk cId="1963450183" sldId="423"/>
        </pc:sldMkLst>
        <pc:spChg chg="add mod">
          <ac:chgData name="Dean, Corey B" userId="d06704e4-f7c2-48db-b9e0-bc95bf72a43c" providerId="ADAL" clId="{99BC2401-F9C3-4C36-92DB-20FFC954686B}" dt="2022-10-14T21:16:59.643" v="2688"/>
          <ac:spMkLst>
            <pc:docMk/>
            <pc:sldMk cId="1963450183" sldId="423"/>
            <ac:spMk id="7" creationId="{0D3D1414-0D0C-CF1E-DD78-82FA976AA847}"/>
          </ac:spMkLst>
        </pc:spChg>
        <pc:spChg chg="add mod">
          <ac:chgData name="Dean, Corey B" userId="d06704e4-f7c2-48db-b9e0-bc95bf72a43c" providerId="ADAL" clId="{99BC2401-F9C3-4C36-92DB-20FFC954686B}" dt="2022-10-14T21:16:58.250" v="383" actId="207"/>
          <ac:spMkLst>
            <pc:docMk/>
            <pc:sldMk cId="1963450183" sldId="423"/>
            <ac:spMk id="8" creationId="{98994779-3F26-59A7-35C9-5C7033C77BE8}"/>
          </ac:spMkLst>
        </pc:spChg>
      </pc:sldChg>
      <pc:sldChg chg="addSp modSp mod">
        <pc:chgData name="Dean, Corey B" userId="d06704e4-f7c2-48db-b9e0-bc95bf72a43c" providerId="ADAL" clId="{99BC2401-F9C3-4C36-92DB-20FFC954686B}" dt="2022-10-14T21:16:59.668" v="2740"/>
        <pc:sldMkLst>
          <pc:docMk/>
          <pc:sldMk cId="4130817432" sldId="424"/>
        </pc:sldMkLst>
        <pc:spChg chg="add mod">
          <ac:chgData name="Dean, Corey B" userId="d06704e4-f7c2-48db-b9e0-bc95bf72a43c" providerId="ADAL" clId="{99BC2401-F9C3-4C36-92DB-20FFC954686B}" dt="2022-10-14T21:16:59.668" v="2740"/>
          <ac:spMkLst>
            <pc:docMk/>
            <pc:sldMk cId="4130817432" sldId="424"/>
            <ac:spMk id="7" creationId="{0FDEBF5F-A6D6-5124-FD3C-B1847BB20C96}"/>
          </ac:spMkLst>
        </pc:spChg>
        <pc:spChg chg="add mod">
          <ac:chgData name="Dean, Corey B" userId="d06704e4-f7c2-48db-b9e0-bc95bf72a43c" providerId="ADAL" clId="{99BC2401-F9C3-4C36-92DB-20FFC954686B}" dt="2022-10-14T21:16:58.546" v="894" actId="207"/>
          <ac:spMkLst>
            <pc:docMk/>
            <pc:sldMk cId="4130817432" sldId="424"/>
            <ac:spMk id="8" creationId="{FBEDC186-87DA-0871-F9A8-FF870F26D181}"/>
          </ac:spMkLst>
        </pc:spChg>
      </pc:sldChg>
      <pc:sldChg chg="addSp modSp mod">
        <pc:chgData name="Dean, Corey B" userId="d06704e4-f7c2-48db-b9e0-bc95bf72a43c" providerId="ADAL" clId="{99BC2401-F9C3-4C36-92DB-20FFC954686B}" dt="2022-10-14T21:16:59.682" v="2772"/>
        <pc:sldMkLst>
          <pc:docMk/>
          <pc:sldMk cId="2433057430" sldId="425"/>
        </pc:sldMkLst>
        <pc:spChg chg="add mod">
          <ac:chgData name="Dean, Corey B" userId="d06704e4-f7c2-48db-b9e0-bc95bf72a43c" providerId="ADAL" clId="{99BC2401-F9C3-4C36-92DB-20FFC954686B}" dt="2022-10-14T21:16:59.682" v="2772"/>
          <ac:spMkLst>
            <pc:docMk/>
            <pc:sldMk cId="2433057430" sldId="425"/>
            <ac:spMk id="7" creationId="{A0C55EF6-640C-20FE-D1CD-E087074ED271}"/>
          </ac:spMkLst>
        </pc:spChg>
        <pc:spChg chg="add mod">
          <ac:chgData name="Dean, Corey B" userId="d06704e4-f7c2-48db-b9e0-bc95bf72a43c" providerId="ADAL" clId="{99BC2401-F9C3-4C36-92DB-20FFC954686B}" dt="2022-10-14T21:16:58.709" v="1174" actId="207"/>
          <ac:spMkLst>
            <pc:docMk/>
            <pc:sldMk cId="2433057430" sldId="425"/>
            <ac:spMk id="8" creationId="{825D2A2A-9583-A27F-9FBE-90A30A752C60}"/>
          </ac:spMkLst>
        </pc:spChg>
      </pc:sldChg>
      <pc:sldChg chg="addSp modSp mod">
        <pc:chgData name="Dean, Corey B" userId="d06704e4-f7c2-48db-b9e0-bc95bf72a43c" providerId="ADAL" clId="{99BC2401-F9C3-4C36-92DB-20FFC954686B}" dt="2022-10-14T21:16:59.891" v="2934" actId="27636"/>
        <pc:sldMkLst>
          <pc:docMk/>
          <pc:sldMk cId="1058682653" sldId="426"/>
        </pc:sldMkLst>
        <pc:spChg chg="add mod">
          <ac:chgData name="Dean, Corey B" userId="d06704e4-f7c2-48db-b9e0-bc95bf72a43c" providerId="ADAL" clId="{99BC2401-F9C3-4C36-92DB-20FFC954686B}" dt="2022-10-14T21:16:59.686" v="2780"/>
          <ac:spMkLst>
            <pc:docMk/>
            <pc:sldMk cId="1058682653" sldId="426"/>
            <ac:spMk id="7" creationId="{6294B8A8-5757-433A-FB76-4BBCAA620C72}"/>
          </ac:spMkLst>
        </pc:spChg>
        <pc:spChg chg="add mod">
          <ac:chgData name="Dean, Corey B" userId="d06704e4-f7c2-48db-b9e0-bc95bf72a43c" providerId="ADAL" clId="{99BC2401-F9C3-4C36-92DB-20FFC954686B}" dt="2022-10-14T21:16:59.891" v="2934" actId="27636"/>
          <ac:spMkLst>
            <pc:docMk/>
            <pc:sldMk cId="1058682653" sldId="426"/>
            <ac:spMk id="8" creationId="{5B035B02-3FC7-01EE-A9AE-2960128A3A3A}"/>
          </ac:spMkLst>
        </pc:spChg>
      </pc:sldChg>
      <pc:sldChg chg="addSp modSp mod">
        <pc:chgData name="Dean, Corey B" userId="d06704e4-f7c2-48db-b9e0-bc95bf72a43c" providerId="ADAL" clId="{99BC2401-F9C3-4C36-92DB-20FFC954686B}" dt="2022-10-14T21:16:58.778" v="1294"/>
        <pc:sldMkLst>
          <pc:docMk/>
          <pc:sldMk cId="2663486166" sldId="427"/>
        </pc:sldMkLst>
        <pc:spChg chg="add mod">
          <ac:chgData name="Dean, Corey B" userId="d06704e4-f7c2-48db-b9e0-bc95bf72a43c" providerId="ADAL" clId="{99BC2401-F9C3-4C36-92DB-20FFC954686B}" dt="2022-10-14T21:16:58.754" v="1255" actId="207"/>
          <ac:spMkLst>
            <pc:docMk/>
            <pc:sldMk cId="2663486166" sldId="427"/>
            <ac:spMk id="8" creationId="{D865B71C-074E-31EE-170C-9B96410D4B3F}"/>
          </ac:spMkLst>
        </pc:spChg>
        <pc:spChg chg="add mod">
          <ac:chgData name="Dean, Corey B" userId="d06704e4-f7c2-48db-b9e0-bc95bf72a43c" providerId="ADAL" clId="{99BC2401-F9C3-4C36-92DB-20FFC954686B}" dt="2022-10-14T21:16:58.766" v="1275"/>
          <ac:spMkLst>
            <pc:docMk/>
            <pc:sldMk cId="2663486166" sldId="427"/>
            <ac:spMk id="9" creationId="{45F68F6A-F381-D4CD-646B-BE1B719179FE}"/>
          </ac:spMkLst>
        </pc:spChg>
        <pc:spChg chg="add mod">
          <ac:chgData name="Dean, Corey B" userId="d06704e4-f7c2-48db-b9e0-bc95bf72a43c" providerId="ADAL" clId="{99BC2401-F9C3-4C36-92DB-20FFC954686B}" dt="2022-10-14T21:16:58.778" v="1294"/>
          <ac:spMkLst>
            <pc:docMk/>
            <pc:sldMk cId="2663486166" sldId="427"/>
            <ac:spMk id="10" creationId="{88E2FEEF-BA5F-E6A8-B296-9342C4BDE08A}"/>
          </ac:spMkLst>
        </pc:spChg>
      </pc:sldChg>
      <pc:sldChg chg="addSp modSp mod">
        <pc:chgData name="Dean, Corey B" userId="d06704e4-f7c2-48db-b9e0-bc95bf72a43c" providerId="ADAL" clId="{99BC2401-F9C3-4C36-92DB-20FFC954686B}" dt="2022-10-14T21:16:59.694" v="2796"/>
        <pc:sldMkLst>
          <pc:docMk/>
          <pc:sldMk cId="659912496" sldId="428"/>
        </pc:sldMkLst>
        <pc:spChg chg="add mod">
          <ac:chgData name="Dean, Corey B" userId="d06704e4-f7c2-48db-b9e0-bc95bf72a43c" providerId="ADAL" clId="{99BC2401-F9C3-4C36-92DB-20FFC954686B}" dt="2022-10-14T21:16:59.694" v="2796"/>
          <ac:spMkLst>
            <pc:docMk/>
            <pc:sldMk cId="659912496" sldId="428"/>
            <ac:spMk id="7" creationId="{8A451DEA-F179-29AC-EDD2-F37165ADF92C}"/>
          </ac:spMkLst>
        </pc:spChg>
        <pc:spChg chg="add mod">
          <ac:chgData name="Dean, Corey B" userId="d06704e4-f7c2-48db-b9e0-bc95bf72a43c" providerId="ADAL" clId="{99BC2401-F9C3-4C36-92DB-20FFC954686B}" dt="2022-10-14T21:16:58.856" v="1428" actId="207"/>
          <ac:spMkLst>
            <pc:docMk/>
            <pc:sldMk cId="659912496" sldId="428"/>
            <ac:spMk id="8" creationId="{2B1E6C1B-A4D0-8264-6D90-DFEB7897B32A}"/>
          </ac:spMkLst>
        </pc:spChg>
      </pc:sldChg>
      <pc:sldChg chg="addSp modSp mod">
        <pc:chgData name="Dean, Corey B" userId="d06704e4-f7c2-48db-b9e0-bc95bf72a43c" providerId="ADAL" clId="{99BC2401-F9C3-4C36-92DB-20FFC954686B}" dt="2022-10-14T21:16:59.896" v="2935" actId="27636"/>
        <pc:sldMkLst>
          <pc:docMk/>
          <pc:sldMk cId="2062015718" sldId="429"/>
        </pc:sldMkLst>
        <pc:spChg chg="add mod">
          <ac:chgData name="Dean, Corey B" userId="d06704e4-f7c2-48db-b9e0-bc95bf72a43c" providerId="ADAL" clId="{99BC2401-F9C3-4C36-92DB-20FFC954686B}" dt="2022-10-14T21:16:59.709" v="2828"/>
          <ac:spMkLst>
            <pc:docMk/>
            <pc:sldMk cId="2062015718" sldId="429"/>
            <ac:spMk id="7" creationId="{6B9E3E11-61BA-6245-E2EE-66A745326FBF}"/>
          </ac:spMkLst>
        </pc:spChg>
        <pc:spChg chg="add mod">
          <ac:chgData name="Dean, Corey B" userId="d06704e4-f7c2-48db-b9e0-bc95bf72a43c" providerId="ADAL" clId="{99BC2401-F9C3-4C36-92DB-20FFC954686B}" dt="2022-10-14T21:16:59.896" v="2935" actId="27636"/>
          <ac:spMkLst>
            <pc:docMk/>
            <pc:sldMk cId="2062015718" sldId="429"/>
            <ac:spMk id="8" creationId="{9E91A382-0359-2E59-0A9F-A0139AD647D3}"/>
          </ac:spMkLst>
        </pc:spChg>
      </pc:sldChg>
      <pc:sldChg chg="addSp modSp mod">
        <pc:chgData name="Dean, Corey B" userId="d06704e4-f7c2-48db-b9e0-bc95bf72a43c" providerId="ADAL" clId="{99BC2401-F9C3-4C36-92DB-20FFC954686B}" dt="2022-10-14T21:16:59.727" v="2868"/>
        <pc:sldMkLst>
          <pc:docMk/>
          <pc:sldMk cId="4026123390" sldId="430"/>
        </pc:sldMkLst>
        <pc:spChg chg="add mod">
          <ac:chgData name="Dean, Corey B" userId="d06704e4-f7c2-48db-b9e0-bc95bf72a43c" providerId="ADAL" clId="{99BC2401-F9C3-4C36-92DB-20FFC954686B}" dt="2022-10-14T21:16:59.727" v="2868"/>
          <ac:spMkLst>
            <pc:docMk/>
            <pc:sldMk cId="4026123390" sldId="430"/>
            <ac:spMk id="7" creationId="{3F02C353-DD98-150B-F3DA-F1E3A3B4ABAB}"/>
          </ac:spMkLst>
        </pc:spChg>
        <pc:spChg chg="add mod">
          <ac:chgData name="Dean, Corey B" userId="d06704e4-f7c2-48db-b9e0-bc95bf72a43c" providerId="ADAL" clId="{99BC2401-F9C3-4C36-92DB-20FFC954686B}" dt="2022-10-14T21:16:59.258" v="2093" actId="207"/>
          <ac:spMkLst>
            <pc:docMk/>
            <pc:sldMk cId="4026123390" sldId="430"/>
            <ac:spMk id="8" creationId="{7A5BE08C-A9E0-39B7-6326-249ED1484CA4}"/>
          </ac:spMkLst>
        </pc:spChg>
      </pc:sldChg>
      <pc:sldChg chg="addSp modSp mod">
        <pc:chgData name="Dean, Corey B" userId="d06704e4-f7c2-48db-b9e0-bc95bf72a43c" providerId="ADAL" clId="{99BC2401-F9C3-4C36-92DB-20FFC954686B}" dt="2022-10-14T21:16:59.748" v="2912"/>
        <pc:sldMkLst>
          <pc:docMk/>
          <pc:sldMk cId="455442625" sldId="431"/>
        </pc:sldMkLst>
        <pc:spChg chg="add mod">
          <ac:chgData name="Dean, Corey B" userId="d06704e4-f7c2-48db-b9e0-bc95bf72a43c" providerId="ADAL" clId="{99BC2401-F9C3-4C36-92DB-20FFC954686B}" dt="2022-10-14T21:16:59.748" v="2912"/>
          <ac:spMkLst>
            <pc:docMk/>
            <pc:sldMk cId="455442625" sldId="431"/>
            <ac:spMk id="7" creationId="{535980DB-1FD4-F338-7B9A-B53A4A5AC338}"/>
          </ac:spMkLst>
        </pc:spChg>
        <pc:spChg chg="add mod">
          <ac:chgData name="Dean, Corey B" userId="d06704e4-f7c2-48db-b9e0-bc95bf72a43c" providerId="ADAL" clId="{99BC2401-F9C3-4C36-92DB-20FFC954686B}" dt="2022-10-14T21:16:59.502" v="2483" actId="207"/>
          <ac:spMkLst>
            <pc:docMk/>
            <pc:sldMk cId="455442625" sldId="431"/>
            <ac:spMk id="8" creationId="{E484E69D-D1BD-5C19-F7EE-D3A040404BFD}"/>
          </ac:spMkLst>
        </pc:spChg>
      </pc:sldChg>
      <pc:sldChg chg="addSp modSp mod">
        <pc:chgData name="Dean, Corey B" userId="d06704e4-f7c2-48db-b9e0-bc95bf72a43c" providerId="ADAL" clId="{99BC2401-F9C3-4C36-92DB-20FFC954686B}" dt="2022-10-14T21:16:59.641" v="2684"/>
        <pc:sldMkLst>
          <pc:docMk/>
          <pc:sldMk cId="2216165845" sldId="433"/>
        </pc:sldMkLst>
        <pc:spChg chg="add mod">
          <ac:chgData name="Dean, Corey B" userId="d06704e4-f7c2-48db-b9e0-bc95bf72a43c" providerId="ADAL" clId="{99BC2401-F9C3-4C36-92DB-20FFC954686B}" dt="2022-10-14T21:16:58.224" v="334" actId="207"/>
          <ac:spMkLst>
            <pc:docMk/>
            <pc:sldMk cId="2216165845" sldId="433"/>
            <ac:spMk id="8" creationId="{D22DC618-E9B7-5AA7-2ABB-99D6F8D2DBA0}"/>
          </ac:spMkLst>
        </pc:spChg>
        <pc:spChg chg="add mod">
          <ac:chgData name="Dean, Corey B" userId="d06704e4-f7c2-48db-b9e0-bc95bf72a43c" providerId="ADAL" clId="{99BC2401-F9C3-4C36-92DB-20FFC954686B}" dt="2022-10-14T21:16:59.641" v="2684"/>
          <ac:spMkLst>
            <pc:docMk/>
            <pc:sldMk cId="2216165845" sldId="433"/>
            <ac:spMk id="9" creationId="{4FCD4177-628E-10F1-CD48-727798B47EE6}"/>
          </ac:spMkLst>
        </pc:spChg>
      </pc:sldChg>
      <pc:sldChg chg="addSp modSp mod">
        <pc:chgData name="Dean, Corey B" userId="d06704e4-f7c2-48db-b9e0-bc95bf72a43c" providerId="ADAL" clId="{99BC2401-F9C3-4C36-92DB-20FFC954686B}" dt="2022-10-14T21:30:33.552" v="3053" actId="404"/>
        <pc:sldMkLst>
          <pc:docMk/>
          <pc:sldMk cId="3317757808" sldId="434"/>
        </pc:sldMkLst>
        <pc:spChg chg="add mod">
          <ac:chgData name="Dean, Corey B" userId="d06704e4-f7c2-48db-b9e0-bc95bf72a43c" providerId="ADAL" clId="{99BC2401-F9C3-4C36-92DB-20FFC954686B}" dt="2022-10-14T21:16:59.707" v="2824"/>
          <ac:spMkLst>
            <pc:docMk/>
            <pc:sldMk cId="3317757808" sldId="434"/>
            <ac:spMk id="13" creationId="{3A06D84D-28D5-FAB1-BD17-2415BFAFDED7}"/>
          </ac:spMkLst>
        </pc:spChg>
        <pc:spChg chg="add mod">
          <ac:chgData name="Dean, Corey B" userId="d06704e4-f7c2-48db-b9e0-bc95bf72a43c" providerId="ADAL" clId="{99BC2401-F9C3-4C36-92DB-20FFC954686B}" dt="2022-10-14T21:30:33.552" v="3053" actId="404"/>
          <ac:spMkLst>
            <pc:docMk/>
            <pc:sldMk cId="3317757808" sldId="434"/>
            <ac:spMk id="16" creationId="{B9869F85-DB4A-C7DC-ACFA-0D4CFE4F2725}"/>
          </ac:spMkLst>
        </pc:spChg>
        <pc:spChg chg="add mod">
          <ac:chgData name="Dean, Corey B" userId="d06704e4-f7c2-48db-b9e0-bc95bf72a43c" providerId="ADAL" clId="{99BC2401-F9C3-4C36-92DB-20FFC954686B}" dt="2022-10-14T21:30:15.054" v="3049"/>
          <ac:spMkLst>
            <pc:docMk/>
            <pc:sldMk cId="3317757808" sldId="434"/>
            <ac:spMk id="17" creationId="{66C2EBD6-F971-7842-5187-CD5B4D64EE0F}"/>
          </ac:spMkLst>
        </pc:spChg>
      </pc:sldChg>
    </pc:docChg>
  </pc:docChgLst>
  <pc:docChgLst>
    <pc:chgData name="Dean, Corey B" userId="d06704e4-f7c2-48db-b9e0-bc95bf72a43c" providerId="ADAL" clId="{7D0B4D11-2C8A-4597-81E5-B774D00D2EDC}"/>
    <pc:docChg chg="custSel modSld">
      <pc:chgData name="Dean, Corey B" userId="d06704e4-f7c2-48db-b9e0-bc95bf72a43c" providerId="ADAL" clId="{7D0B4D11-2C8A-4597-81E5-B774D00D2EDC}" dt="2021-12-22T19:01:09.670" v="2" actId="27636"/>
      <pc:docMkLst>
        <pc:docMk/>
      </pc:docMkLst>
      <pc:sldChg chg="addSp delSp modSp mod modClrScheme chgLayout">
        <pc:chgData name="Dean, Corey B" userId="d06704e4-f7c2-48db-b9e0-bc95bf72a43c" providerId="ADAL" clId="{7D0B4D11-2C8A-4597-81E5-B774D00D2EDC}" dt="2021-12-22T19:01:09.670" v="2" actId="27636"/>
        <pc:sldMkLst>
          <pc:docMk/>
          <pc:sldMk cId="1363596145" sldId="408"/>
        </pc:sldMkLst>
        <pc:spChg chg="add del mod">
          <ac:chgData name="Dean, Corey B" userId="d06704e4-f7c2-48db-b9e0-bc95bf72a43c" providerId="ADAL" clId="{7D0B4D11-2C8A-4597-81E5-B774D00D2EDC}" dt="2021-12-22T19:01:09.664" v="1" actId="700"/>
          <ac:spMkLst>
            <pc:docMk/>
            <pc:sldMk cId="1363596145" sldId="408"/>
            <ac:spMk id="2" creationId="{CAA0B012-C77E-4753-A96A-0CE2B9C8C8A1}"/>
          </ac:spMkLst>
        </pc:spChg>
        <pc:spChg chg="del">
          <ac:chgData name="Dean, Corey B" userId="d06704e4-f7c2-48db-b9e0-bc95bf72a43c" providerId="ADAL" clId="{7D0B4D11-2C8A-4597-81E5-B774D00D2EDC}" dt="2021-12-22T19:01:04.513" v="0" actId="478"/>
          <ac:spMkLst>
            <pc:docMk/>
            <pc:sldMk cId="1363596145" sldId="408"/>
            <ac:spMk id="3" creationId="{00000000-0000-0000-0000-000000000000}"/>
          </ac:spMkLst>
        </pc:spChg>
        <pc:spChg chg="add del mod">
          <ac:chgData name="Dean, Corey B" userId="d06704e4-f7c2-48db-b9e0-bc95bf72a43c" providerId="ADAL" clId="{7D0B4D11-2C8A-4597-81E5-B774D00D2EDC}" dt="2021-12-22T19:01:09.664" v="1" actId="700"/>
          <ac:spMkLst>
            <pc:docMk/>
            <pc:sldMk cId="1363596145" sldId="408"/>
            <ac:spMk id="4" creationId="{3147800B-F4BC-4FB6-AD2E-C9EF300B25F9}"/>
          </ac:spMkLst>
        </pc:spChg>
        <pc:spChg chg="del">
          <ac:chgData name="Dean, Corey B" userId="d06704e4-f7c2-48db-b9e0-bc95bf72a43c" providerId="ADAL" clId="{7D0B4D11-2C8A-4597-81E5-B774D00D2EDC}" dt="2021-12-22T19:01:04.513" v="0" actId="478"/>
          <ac:spMkLst>
            <pc:docMk/>
            <pc:sldMk cId="1363596145" sldId="408"/>
            <ac:spMk id="5" creationId="{00000000-0000-0000-0000-000000000000}"/>
          </ac:spMkLst>
        </pc:spChg>
        <pc:spChg chg="add del mod">
          <ac:chgData name="Dean, Corey B" userId="d06704e4-f7c2-48db-b9e0-bc95bf72a43c" providerId="ADAL" clId="{7D0B4D11-2C8A-4597-81E5-B774D00D2EDC}" dt="2021-12-22T19:01:09.664" v="1" actId="700"/>
          <ac:spMkLst>
            <pc:docMk/>
            <pc:sldMk cId="1363596145" sldId="408"/>
            <ac:spMk id="6" creationId="{58073993-ADEE-4F24-8B0C-86D92B2AC999}"/>
          </ac:spMkLst>
        </pc:spChg>
        <pc:spChg chg="mod ord">
          <ac:chgData name="Dean, Corey B" userId="d06704e4-f7c2-48db-b9e0-bc95bf72a43c" providerId="ADAL" clId="{7D0B4D11-2C8A-4597-81E5-B774D00D2EDC}" dt="2021-12-22T19:01:09.670" v="2" actId="27636"/>
          <ac:spMkLst>
            <pc:docMk/>
            <pc:sldMk cId="1363596145" sldId="408"/>
            <ac:spMk id="25" creationId="{00000000-0000-0000-0000-000000000000}"/>
          </ac:spMkLst>
        </pc:spChg>
        <pc:spChg chg="mod ord">
          <ac:chgData name="Dean, Corey B" userId="d06704e4-f7c2-48db-b9e0-bc95bf72a43c" providerId="ADAL" clId="{7D0B4D11-2C8A-4597-81E5-B774D00D2EDC}" dt="2021-12-22T19:01:09.664" v="1" actId="700"/>
          <ac:spMkLst>
            <pc:docMk/>
            <pc:sldMk cId="1363596145" sldId="408"/>
            <ac:spMk id="26" creationId="{00000000-0000-0000-0000-000000000000}"/>
          </ac:spMkLst>
        </pc:spChg>
        <pc:spChg chg="mod ord">
          <ac:chgData name="Dean, Corey B" userId="d06704e4-f7c2-48db-b9e0-bc95bf72a43c" providerId="ADAL" clId="{7D0B4D11-2C8A-4597-81E5-B774D00D2EDC}" dt="2021-12-22T19:01:09.664" v="1" actId="700"/>
          <ac:spMkLst>
            <pc:docMk/>
            <pc:sldMk cId="1363596145" sldId="408"/>
            <ac:spMk id="46082" creationId="{00000000-0000-0000-0000-000000000000}"/>
          </ac:spMkLst>
        </pc:spChg>
        <pc:spChg chg="mod ord">
          <ac:chgData name="Dean, Corey B" userId="d06704e4-f7c2-48db-b9e0-bc95bf72a43c" providerId="ADAL" clId="{7D0B4D11-2C8A-4597-81E5-B774D00D2EDC}" dt="2021-12-22T19:01:09.664" v="1" actId="700"/>
          <ac:spMkLst>
            <pc:docMk/>
            <pc:sldMk cId="1363596145" sldId="408"/>
            <ac:spMk id="46084" creationId="{00000000-0000-0000-0000-000000000000}"/>
          </ac:spMkLst>
        </pc:spChg>
        <pc:spChg chg="mod ord">
          <ac:chgData name="Dean, Corey B" userId="d06704e4-f7c2-48db-b9e0-bc95bf72a43c" providerId="ADAL" clId="{7D0B4D11-2C8A-4597-81E5-B774D00D2EDC}" dt="2021-12-22T19:01:09.664" v="1" actId="700"/>
          <ac:spMkLst>
            <pc:docMk/>
            <pc:sldMk cId="1363596145" sldId="408"/>
            <ac:spMk id="46086" creationId="{00000000-0000-0000-0000-000000000000}"/>
          </ac:spMkLst>
        </pc:spChg>
        <pc:picChg chg="del">
          <ac:chgData name="Dean, Corey B" userId="d06704e4-f7c2-48db-b9e0-bc95bf72a43c" providerId="ADAL" clId="{7D0B4D11-2C8A-4597-81E5-B774D00D2EDC}" dt="2021-12-22T19:01:04.513" v="0" actId="478"/>
          <ac:picMkLst>
            <pc:docMk/>
            <pc:sldMk cId="1363596145" sldId="408"/>
            <ac:picMk id="12" creationId="{00000000-0000-0000-0000-000000000000}"/>
          </ac:picMkLst>
        </pc:picChg>
      </pc:sldChg>
    </pc:docChg>
  </pc:docChgLst>
  <pc:docChgLst>
    <pc:chgData name="Dean, Corey B" userId="d06704e4-f7c2-48db-b9e0-bc95bf72a43c" providerId="ADAL" clId="{1793E4E0-8A2D-4D17-95B1-658E9F69BEB1}"/>
    <pc:docChg chg="modMainMaster">
      <pc:chgData name="Dean, Corey B" userId="d06704e4-f7c2-48db-b9e0-bc95bf72a43c" providerId="ADAL" clId="{1793E4E0-8A2D-4D17-95B1-658E9F69BEB1}" dt="2022-11-01T18:44:18.432" v="6"/>
      <pc:docMkLst>
        <pc:docMk/>
      </pc:docMkLst>
      <pc:sldMasterChg chg="setBg modSldLayout">
        <pc:chgData name="Dean, Corey B" userId="d06704e4-f7c2-48db-b9e0-bc95bf72a43c" providerId="ADAL" clId="{1793E4E0-8A2D-4D17-95B1-658E9F69BEB1}" dt="2022-11-01T18:44:18.432" v="6"/>
        <pc:sldMasterMkLst>
          <pc:docMk/>
          <pc:sldMasterMk cId="3081073183" sldId="2147484330"/>
        </pc:sldMasterMkLst>
        <pc:sldLayoutChg chg="modSp setBg">
          <pc:chgData name="Dean, Corey B" userId="d06704e4-f7c2-48db-b9e0-bc95bf72a43c" providerId="ADAL" clId="{1793E4E0-8A2D-4D17-95B1-658E9F69BEB1}" dt="2022-11-01T18:43:53.226" v="4" actId="207"/>
          <pc:sldLayoutMkLst>
            <pc:docMk/>
            <pc:sldMasterMk cId="3081073183" sldId="2147484330"/>
            <pc:sldLayoutMk cId="182006097" sldId="2147484331"/>
          </pc:sldLayoutMkLst>
          <pc:spChg chg="mod">
            <ac:chgData name="Dean, Corey B" userId="d06704e4-f7c2-48db-b9e0-bc95bf72a43c" providerId="ADAL" clId="{1793E4E0-8A2D-4D17-95B1-658E9F69BEB1}" dt="2022-11-01T18:43:53.226" v="4" actId="207"/>
            <ac:spMkLst>
              <pc:docMk/>
              <pc:sldMasterMk cId="3081073183" sldId="2147484330"/>
              <pc:sldLayoutMk cId="182006097" sldId="2147484331"/>
              <ac:spMk id="5" creationId="{00000000-0000-0000-0000-000000000000}"/>
            </ac:spMkLst>
          </pc:spChg>
          <pc:spChg chg="mod">
            <ac:chgData name="Dean, Corey B" userId="d06704e4-f7c2-48db-b9e0-bc95bf72a43c" providerId="ADAL" clId="{1793E4E0-8A2D-4D17-95B1-658E9F69BEB1}" dt="2022-11-01T18:43:53.226" v="4" actId="207"/>
            <ac:spMkLst>
              <pc:docMk/>
              <pc:sldMasterMk cId="3081073183" sldId="2147484330"/>
              <pc:sldLayoutMk cId="182006097" sldId="2147484331"/>
              <ac:spMk id="6" creationId="{00000000-0000-0000-0000-000000000000}"/>
            </ac:spMkLst>
          </pc:spChg>
          <pc:spChg chg="mod">
            <ac:chgData name="Dean, Corey B" userId="d06704e4-f7c2-48db-b9e0-bc95bf72a43c" providerId="ADAL" clId="{1793E4E0-8A2D-4D17-95B1-658E9F69BEB1}" dt="2022-11-01T18:43:53.226" v="4" actId="207"/>
            <ac:spMkLst>
              <pc:docMk/>
              <pc:sldMasterMk cId="3081073183" sldId="2147484330"/>
              <pc:sldLayoutMk cId="182006097" sldId="2147484331"/>
              <ac:spMk id="7" creationId="{00000000-0000-0000-0000-000000000000}"/>
            </ac:spMkLst>
          </pc:spChg>
          <pc:spChg chg="mod">
            <ac:chgData name="Dean, Corey B" userId="d06704e4-f7c2-48db-b9e0-bc95bf72a43c" providerId="ADAL" clId="{1793E4E0-8A2D-4D17-95B1-658E9F69BEB1}" dt="2022-11-01T18:43:53.226" v="4" actId="207"/>
            <ac:spMkLst>
              <pc:docMk/>
              <pc:sldMasterMk cId="3081073183" sldId="2147484330"/>
              <pc:sldLayoutMk cId="182006097" sldId="2147484331"/>
              <ac:spMk id="12" creationId="{00000000-0000-0000-0000-000000000000}"/>
            </ac:spMkLst>
          </pc:spChg>
        </pc:sldLayoutChg>
        <pc:sldLayoutChg chg="setBg">
          <pc:chgData name="Dean, Corey B" userId="d06704e4-f7c2-48db-b9e0-bc95bf72a43c" providerId="ADAL" clId="{1793E4E0-8A2D-4D17-95B1-658E9F69BEB1}" dt="2022-11-01T18:44:18.432" v="6"/>
          <pc:sldLayoutMkLst>
            <pc:docMk/>
            <pc:sldMasterMk cId="3081073183" sldId="2147484330"/>
            <pc:sldLayoutMk cId="2814349317" sldId="2147484333"/>
          </pc:sldLayoutMkLst>
        </pc:sldLayoutChg>
        <pc:sldLayoutChg chg="setBg">
          <pc:chgData name="Dean, Corey B" userId="d06704e4-f7c2-48db-b9e0-bc95bf72a43c" providerId="ADAL" clId="{1793E4E0-8A2D-4D17-95B1-658E9F69BEB1}" dt="2022-11-01T18:44:18.432" v="6"/>
          <pc:sldLayoutMkLst>
            <pc:docMk/>
            <pc:sldMasterMk cId="3081073183" sldId="2147484330"/>
            <pc:sldLayoutMk cId="3025080629" sldId="2147484336"/>
          </pc:sldLayoutMkLst>
        </pc:sldLayoutChg>
      </pc:sldMasterChg>
      <pc:sldMasterChg chg="setBg modSldLayout">
        <pc:chgData name="Dean, Corey B" userId="d06704e4-f7c2-48db-b9e0-bc95bf72a43c" providerId="ADAL" clId="{1793E4E0-8A2D-4D17-95B1-658E9F69BEB1}" dt="2022-11-01T18:44:18.432" v="6"/>
        <pc:sldMasterMkLst>
          <pc:docMk/>
          <pc:sldMasterMk cId="1378275580" sldId="2147484341"/>
        </pc:sldMasterMkLst>
        <pc:sldLayoutChg chg="setBg">
          <pc:chgData name="Dean, Corey B" userId="d06704e4-f7c2-48db-b9e0-bc95bf72a43c" providerId="ADAL" clId="{1793E4E0-8A2D-4D17-95B1-658E9F69BEB1}" dt="2022-11-01T18:44:18.432" v="6"/>
          <pc:sldLayoutMkLst>
            <pc:docMk/>
            <pc:sldMasterMk cId="1378275580" sldId="2147484341"/>
            <pc:sldLayoutMk cId="486740917" sldId="2147484343"/>
          </pc:sldLayoutMkLst>
        </pc:sldLayoutChg>
        <pc:sldLayoutChg chg="setBg">
          <pc:chgData name="Dean, Corey B" userId="d06704e4-f7c2-48db-b9e0-bc95bf72a43c" providerId="ADAL" clId="{1793E4E0-8A2D-4D17-95B1-658E9F69BEB1}" dt="2022-11-01T18:44:18.432" v="6"/>
          <pc:sldLayoutMkLst>
            <pc:docMk/>
            <pc:sldMasterMk cId="1378275580" sldId="2147484341"/>
            <pc:sldLayoutMk cId="3766496964" sldId="2147484346"/>
          </pc:sldLayoutMkLst>
        </pc:sldLayoutChg>
      </pc:sldMasterChg>
      <pc:sldMasterChg chg="setBg modSldLayout">
        <pc:chgData name="Dean, Corey B" userId="d06704e4-f7c2-48db-b9e0-bc95bf72a43c" providerId="ADAL" clId="{1793E4E0-8A2D-4D17-95B1-658E9F69BEB1}" dt="2022-11-01T18:44:18.432" v="6"/>
        <pc:sldMasterMkLst>
          <pc:docMk/>
          <pc:sldMasterMk cId="3288678450" sldId="2147484352"/>
        </pc:sldMasterMkLst>
        <pc:sldLayoutChg chg="setBg">
          <pc:chgData name="Dean, Corey B" userId="d06704e4-f7c2-48db-b9e0-bc95bf72a43c" providerId="ADAL" clId="{1793E4E0-8A2D-4D17-95B1-658E9F69BEB1}" dt="2022-11-01T18:44:18.432" v="6"/>
          <pc:sldLayoutMkLst>
            <pc:docMk/>
            <pc:sldMasterMk cId="3288678450" sldId="2147484352"/>
            <pc:sldLayoutMk cId="2113930015" sldId="2147484354"/>
          </pc:sldLayoutMkLst>
        </pc:sldLayoutChg>
        <pc:sldLayoutChg chg="setBg">
          <pc:chgData name="Dean, Corey B" userId="d06704e4-f7c2-48db-b9e0-bc95bf72a43c" providerId="ADAL" clId="{1793E4E0-8A2D-4D17-95B1-658E9F69BEB1}" dt="2022-11-01T18:44:18.432" v="6"/>
          <pc:sldLayoutMkLst>
            <pc:docMk/>
            <pc:sldMasterMk cId="3288678450" sldId="2147484352"/>
            <pc:sldLayoutMk cId="1442265510" sldId="2147484357"/>
          </pc:sldLayoutMkLst>
        </pc:sldLayoutChg>
      </pc:sldMasterChg>
    </pc:docChg>
  </pc:docChgLst>
  <pc:docChgLst>
    <pc:chgData name="Robins, Karen L" userId="S::robinskl@state.gov::b2e568f0-fa0e-4409-bd51-61c0c2c97f6a" providerId="AD" clId="Web-{A73C2568-2FD9-D719-9D46-BE260DD7AE11}"/>
    <pc:docChg chg="modSld">
      <pc:chgData name="Robins, Karen L" userId="S::robinskl@state.gov::b2e568f0-fa0e-4409-bd51-61c0c2c97f6a" providerId="AD" clId="Web-{A73C2568-2FD9-D719-9D46-BE260DD7AE11}" dt="2022-09-09T23:57:02.077" v="4" actId="20577"/>
      <pc:docMkLst>
        <pc:docMk/>
      </pc:docMkLst>
      <pc:sldChg chg="modSp">
        <pc:chgData name="Robins, Karen L" userId="S::robinskl@state.gov::b2e568f0-fa0e-4409-bd51-61c0c2c97f6a" providerId="AD" clId="Web-{A73C2568-2FD9-D719-9D46-BE260DD7AE11}" dt="2022-09-09T23:57:02.077" v="4" actId="20577"/>
        <pc:sldMkLst>
          <pc:docMk/>
          <pc:sldMk cId="2413125678" sldId="288"/>
        </pc:sldMkLst>
        <pc:spChg chg="mod">
          <ac:chgData name="Robins, Karen L" userId="S::robinskl@state.gov::b2e568f0-fa0e-4409-bd51-61c0c2c97f6a" providerId="AD" clId="Web-{A73C2568-2FD9-D719-9D46-BE260DD7AE11}" dt="2022-09-09T23:57:02.077" v="4" actId="20577"/>
          <ac:spMkLst>
            <pc:docMk/>
            <pc:sldMk cId="2413125678" sldId="288"/>
            <ac:spMk id="6" creationId="{00000000-0000-0000-0000-000000000000}"/>
          </ac:spMkLst>
        </pc:spChg>
        <pc:spChg chg="mod">
          <ac:chgData name="Robins, Karen L" userId="S::robinskl@state.gov::b2e568f0-fa0e-4409-bd51-61c0c2c97f6a" providerId="AD" clId="Web-{A73C2568-2FD9-D719-9D46-BE260DD7AE11}" dt="2022-09-09T23:56:43.952" v="1" actId="20577"/>
          <ac:spMkLst>
            <pc:docMk/>
            <pc:sldMk cId="2413125678" sldId="288"/>
            <ac:spMk id="11" creationId="{00000000-0000-0000-0000-000000000000}"/>
          </ac:spMkLst>
        </pc:spChg>
      </pc:sldChg>
    </pc:docChg>
  </pc:docChgLst>
  <pc:docChgLst>
    <pc:chgData name="Dean, Corey B" userId="S::deancb@state.gov::d06704e4-f7c2-48db-b9e0-bc95bf72a43c" providerId="AD" clId="Web-{44608B71-A211-4F52-97D5-94E50E9A76BC}"/>
    <pc:docChg chg="mod">
      <pc:chgData name="Dean, Corey B" userId="S::deancb@state.gov::d06704e4-f7c2-48db-b9e0-bc95bf72a43c" providerId="AD" clId="Web-{44608B71-A211-4F52-97D5-94E50E9A76BC}" dt="2021-12-16T13:57:21.493" v="0" actId="33475"/>
      <pc:docMkLst>
        <pc:docMk/>
      </pc:docMkLst>
    </pc:docChg>
  </pc:docChgLst>
  <pc:docChgLst>
    <pc:chgData name="Dean, Corey B" userId="d06704e4-f7c2-48db-b9e0-bc95bf72a43c" providerId="ADAL" clId="{47350A4C-1837-4B69-BB14-A82D9D5378AD}"/>
    <pc:docChg chg="modSld">
      <pc:chgData name="Dean, Corey B" userId="d06704e4-f7c2-48db-b9e0-bc95bf72a43c" providerId="ADAL" clId="{47350A4C-1837-4B69-BB14-A82D9D5378AD}" dt="2022-10-27T18:55:19.273" v="5" actId="34135"/>
      <pc:docMkLst>
        <pc:docMk/>
      </pc:docMkLst>
      <pc:sldChg chg="modSp mod">
        <pc:chgData name="Dean, Corey B" userId="d06704e4-f7c2-48db-b9e0-bc95bf72a43c" providerId="ADAL" clId="{47350A4C-1837-4B69-BB14-A82D9D5378AD}" dt="2022-10-27T18:54:20.730" v="2" actId="34135"/>
        <pc:sldMkLst>
          <pc:docMk/>
          <pc:sldMk cId="2637463130" sldId="342"/>
        </pc:sldMkLst>
        <pc:spChg chg="mod">
          <ac:chgData name="Dean, Corey B" userId="d06704e4-f7c2-48db-b9e0-bc95bf72a43c" providerId="ADAL" clId="{47350A4C-1837-4B69-BB14-A82D9D5378AD}" dt="2022-10-27T18:54:20.730" v="2" actId="34135"/>
          <ac:spMkLst>
            <pc:docMk/>
            <pc:sldMk cId="2637463130" sldId="342"/>
            <ac:spMk id="18" creationId="{00000000-0000-0000-0000-000000000000}"/>
          </ac:spMkLst>
        </pc:spChg>
        <pc:picChg chg="mod">
          <ac:chgData name="Dean, Corey B" userId="d06704e4-f7c2-48db-b9e0-bc95bf72a43c" providerId="ADAL" clId="{47350A4C-1837-4B69-BB14-A82D9D5378AD}" dt="2022-10-27T18:54:20.730" v="2" actId="34135"/>
          <ac:picMkLst>
            <pc:docMk/>
            <pc:sldMk cId="2637463130" sldId="342"/>
            <ac:picMk id="17" creationId="{00000000-0000-0000-0000-000000000000}"/>
          </ac:picMkLst>
        </pc:picChg>
      </pc:sldChg>
      <pc:sldChg chg="modSp mod">
        <pc:chgData name="Dean, Corey B" userId="d06704e4-f7c2-48db-b9e0-bc95bf72a43c" providerId="ADAL" clId="{47350A4C-1837-4B69-BB14-A82D9D5378AD}" dt="2022-10-27T18:55:19.273" v="5" actId="34135"/>
        <pc:sldMkLst>
          <pc:docMk/>
          <pc:sldMk cId="3907509258" sldId="352"/>
        </pc:sldMkLst>
        <pc:spChg chg="mod">
          <ac:chgData name="Dean, Corey B" userId="d06704e4-f7c2-48db-b9e0-bc95bf72a43c" providerId="ADAL" clId="{47350A4C-1837-4B69-BB14-A82D9D5378AD}" dt="2022-10-27T18:55:19.273" v="5" actId="34135"/>
          <ac:spMkLst>
            <pc:docMk/>
            <pc:sldMk cId="3907509258" sldId="352"/>
            <ac:spMk id="8" creationId="{00000000-0000-0000-0000-000000000000}"/>
          </ac:spMkLst>
        </pc:spChg>
        <pc:picChg chg="mod">
          <ac:chgData name="Dean, Corey B" userId="d06704e4-f7c2-48db-b9e0-bc95bf72a43c" providerId="ADAL" clId="{47350A4C-1837-4B69-BB14-A82D9D5378AD}" dt="2022-10-27T18:55:19.273" v="5" actId="34135"/>
          <ac:picMkLst>
            <pc:docMk/>
            <pc:sldMk cId="3907509258" sldId="352"/>
            <ac:picMk id="33" creationId="{00000000-0000-0000-0000-000000000000}"/>
          </ac:picMkLst>
        </pc:picChg>
      </pc:sldChg>
    </pc:docChg>
  </pc:docChgLst>
  <pc:docChgLst>
    <pc:chgData name="Dean, Corey B" userId="d06704e4-f7c2-48db-b9e0-bc95bf72a43c" providerId="ADAL" clId="{C548E681-6C13-45F1-8A90-4AB84A94F6DC}"/>
    <pc:docChg chg="custSel delSld modSld">
      <pc:chgData name="Dean, Corey B" userId="d06704e4-f7c2-48db-b9e0-bc95bf72a43c" providerId="ADAL" clId="{C548E681-6C13-45F1-8A90-4AB84A94F6DC}" dt="2022-10-04T19:39:47.090" v="90"/>
      <pc:docMkLst>
        <pc:docMk/>
      </pc:docMkLst>
      <pc:sldChg chg="modSp">
        <pc:chgData name="Dean, Corey B" userId="d06704e4-f7c2-48db-b9e0-bc95bf72a43c" providerId="ADAL" clId="{C548E681-6C13-45F1-8A90-4AB84A94F6DC}" dt="2022-10-04T16:48:30.779" v="13"/>
        <pc:sldMkLst>
          <pc:docMk/>
          <pc:sldMk cId="242234645" sldId="346"/>
        </pc:sldMkLst>
        <pc:spChg chg="mod">
          <ac:chgData name="Dean, Corey B" userId="d06704e4-f7c2-48db-b9e0-bc95bf72a43c" providerId="ADAL" clId="{C548E681-6C13-45F1-8A90-4AB84A94F6DC}" dt="2022-10-04T16:48:30.779" v="13"/>
          <ac:spMkLst>
            <pc:docMk/>
            <pc:sldMk cId="242234645" sldId="346"/>
            <ac:spMk id="6" creationId="{00000000-0000-0000-0000-000000000000}"/>
          </ac:spMkLst>
        </pc:spChg>
      </pc:sldChg>
      <pc:sldChg chg="addSp delSp modSp">
        <pc:chgData name="Dean, Corey B" userId="d06704e4-f7c2-48db-b9e0-bc95bf72a43c" providerId="ADAL" clId="{C548E681-6C13-45F1-8A90-4AB84A94F6DC}" dt="2022-10-04T16:44:21.079" v="12" actId="2085"/>
        <pc:sldMkLst>
          <pc:docMk/>
          <pc:sldMk cId="3501704475" sldId="348"/>
        </pc:sldMkLst>
        <pc:spChg chg="add del mod">
          <ac:chgData name="Dean, Corey B" userId="d06704e4-f7c2-48db-b9e0-bc95bf72a43c" providerId="ADAL" clId="{C548E681-6C13-45F1-8A90-4AB84A94F6DC}" dt="2022-10-04T16:40:41.904" v="2"/>
          <ac:spMkLst>
            <pc:docMk/>
            <pc:sldMk cId="3501704475" sldId="348"/>
            <ac:spMk id="6" creationId="{79BFF8A1-9838-00F1-0FA1-D9D64B727EA3}"/>
          </ac:spMkLst>
        </pc:spChg>
        <pc:spChg chg="del">
          <ac:chgData name="Dean, Corey B" userId="d06704e4-f7c2-48db-b9e0-bc95bf72a43c" providerId="ADAL" clId="{C548E681-6C13-45F1-8A90-4AB84A94F6DC}" dt="2022-10-04T16:41:21.624" v="11" actId="478"/>
          <ac:spMkLst>
            <pc:docMk/>
            <pc:sldMk cId="3501704475" sldId="348"/>
            <ac:spMk id="10" creationId="{538C5D4A-D3C4-36CD-BE64-172F35D2EEF6}"/>
          </ac:spMkLst>
        </pc:spChg>
        <pc:spChg chg="mod">
          <ac:chgData name="Dean, Corey B" userId="d06704e4-f7c2-48db-b9e0-bc95bf72a43c" providerId="ADAL" clId="{C548E681-6C13-45F1-8A90-4AB84A94F6DC}" dt="2022-10-04T16:44:21.079" v="12" actId="2085"/>
          <ac:spMkLst>
            <pc:docMk/>
            <pc:sldMk cId="3501704475" sldId="348"/>
            <ac:spMk id="18" creationId="{00000000-0000-0000-0000-000000000000}"/>
          </ac:spMkLst>
        </pc:spChg>
        <pc:picChg chg="add mod">
          <ac:chgData name="Dean, Corey B" userId="d06704e4-f7c2-48db-b9e0-bc95bf72a43c" providerId="ADAL" clId="{C548E681-6C13-45F1-8A90-4AB84A94F6DC}" dt="2022-10-04T16:41:18.980" v="10" actId="208"/>
          <ac:picMkLst>
            <pc:docMk/>
            <pc:sldMk cId="3501704475" sldId="348"/>
            <ac:picMk id="8" creationId="{500F7C60-6360-AC05-6A6A-33EB00889D1B}"/>
          </ac:picMkLst>
        </pc:picChg>
        <pc:picChg chg="del">
          <ac:chgData name="Dean, Corey B" userId="d06704e4-f7c2-48db-b9e0-bc95bf72a43c" providerId="ADAL" clId="{C548E681-6C13-45F1-8A90-4AB84A94F6DC}" dt="2022-10-04T16:40:35.438" v="1" actId="478"/>
          <ac:picMkLst>
            <pc:docMk/>
            <pc:sldMk cId="3501704475" sldId="348"/>
            <ac:picMk id="17" creationId="{00000000-0000-0000-0000-000000000000}"/>
          </ac:picMkLst>
        </pc:picChg>
      </pc:sldChg>
      <pc:sldChg chg="modSp">
        <pc:chgData name="Dean, Corey B" userId="d06704e4-f7c2-48db-b9e0-bc95bf72a43c" providerId="ADAL" clId="{C548E681-6C13-45F1-8A90-4AB84A94F6DC}" dt="2022-10-04T17:01:40.684" v="30" actId="20577"/>
        <pc:sldMkLst>
          <pc:docMk/>
          <pc:sldMk cId="3326004134" sldId="363"/>
        </pc:sldMkLst>
        <pc:spChg chg="mod">
          <ac:chgData name="Dean, Corey B" userId="d06704e4-f7c2-48db-b9e0-bc95bf72a43c" providerId="ADAL" clId="{C548E681-6C13-45F1-8A90-4AB84A94F6DC}" dt="2022-10-04T17:01:40.684" v="30" actId="20577"/>
          <ac:spMkLst>
            <pc:docMk/>
            <pc:sldMk cId="3326004134" sldId="363"/>
            <ac:spMk id="6" creationId="{00000000-0000-0000-0000-000000000000}"/>
          </ac:spMkLst>
        </pc:spChg>
      </pc:sldChg>
      <pc:sldChg chg="addSp delSp modSp mod modClrScheme chgLayout">
        <pc:chgData name="Dean, Corey B" userId="d06704e4-f7c2-48db-b9e0-bc95bf72a43c" providerId="ADAL" clId="{C548E681-6C13-45F1-8A90-4AB84A94F6DC}" dt="2022-10-04T17:27:20.069" v="88" actId="34135"/>
        <pc:sldMkLst>
          <pc:docMk/>
          <pc:sldMk cId="930166937" sldId="370"/>
        </pc:sldMkLst>
        <pc:spChg chg="mod ord">
          <ac:chgData name="Dean, Corey B" userId="d06704e4-f7c2-48db-b9e0-bc95bf72a43c" providerId="ADAL" clId="{C548E681-6C13-45F1-8A90-4AB84A94F6DC}" dt="2022-10-04T17:25:45.756" v="43" actId="700"/>
          <ac:spMkLst>
            <pc:docMk/>
            <pc:sldMk cId="930166937" sldId="370"/>
            <ac:spMk id="2" creationId="{00000000-0000-0000-0000-000000000000}"/>
          </ac:spMkLst>
        </pc:spChg>
        <pc:spChg chg="mod ord">
          <ac:chgData name="Dean, Corey B" userId="d06704e4-f7c2-48db-b9e0-bc95bf72a43c" providerId="ADAL" clId="{C548E681-6C13-45F1-8A90-4AB84A94F6DC}" dt="2022-10-04T17:25:45.756" v="43" actId="700"/>
          <ac:spMkLst>
            <pc:docMk/>
            <pc:sldMk cId="930166937" sldId="370"/>
            <ac:spMk id="3" creationId="{00000000-0000-0000-0000-000000000000}"/>
          </ac:spMkLst>
        </pc:spChg>
        <pc:spChg chg="mod ord">
          <ac:chgData name="Dean, Corey B" userId="d06704e4-f7c2-48db-b9e0-bc95bf72a43c" providerId="ADAL" clId="{C548E681-6C13-45F1-8A90-4AB84A94F6DC}" dt="2022-10-04T17:25:45.756" v="43" actId="700"/>
          <ac:spMkLst>
            <pc:docMk/>
            <pc:sldMk cId="930166937" sldId="370"/>
            <ac:spMk id="4" creationId="{00000000-0000-0000-0000-000000000000}"/>
          </ac:spMkLst>
        </pc:spChg>
        <pc:spChg chg="mod ord">
          <ac:chgData name="Dean, Corey B" userId="d06704e4-f7c2-48db-b9e0-bc95bf72a43c" providerId="ADAL" clId="{C548E681-6C13-45F1-8A90-4AB84A94F6DC}" dt="2022-10-04T17:25:45.756" v="43" actId="700"/>
          <ac:spMkLst>
            <pc:docMk/>
            <pc:sldMk cId="930166937" sldId="370"/>
            <ac:spMk id="5" creationId="{00000000-0000-0000-0000-000000000000}"/>
          </ac:spMkLst>
        </pc:spChg>
        <pc:spChg chg="del mod ord">
          <ac:chgData name="Dean, Corey B" userId="d06704e4-f7c2-48db-b9e0-bc95bf72a43c" providerId="ADAL" clId="{C548E681-6C13-45F1-8A90-4AB84A94F6DC}" dt="2022-10-04T17:26:02.272" v="50"/>
          <ac:spMkLst>
            <pc:docMk/>
            <pc:sldMk cId="930166937" sldId="370"/>
            <ac:spMk id="6" creationId="{00000000-0000-0000-0000-000000000000}"/>
          </ac:spMkLst>
        </pc:spChg>
        <pc:spChg chg="add del mod ord">
          <ac:chgData name="Dean, Corey B" userId="d06704e4-f7c2-48db-b9e0-bc95bf72a43c" providerId="ADAL" clId="{C548E681-6C13-45F1-8A90-4AB84A94F6DC}" dt="2022-10-04T17:25:45.756" v="43" actId="700"/>
          <ac:spMkLst>
            <pc:docMk/>
            <pc:sldMk cId="930166937" sldId="370"/>
            <ac:spMk id="9" creationId="{7F98F656-7D21-F24A-B1F5-DC005DEB6341}"/>
          </ac:spMkLst>
        </pc:spChg>
        <pc:spChg chg="add mod ord">
          <ac:chgData name="Dean, Corey B" userId="d06704e4-f7c2-48db-b9e0-bc95bf72a43c" providerId="ADAL" clId="{C548E681-6C13-45F1-8A90-4AB84A94F6DC}" dt="2022-10-04T17:25:53.726" v="48" actId="20577"/>
          <ac:spMkLst>
            <pc:docMk/>
            <pc:sldMk cId="930166937" sldId="370"/>
            <ac:spMk id="10" creationId="{5D730F68-AF0A-0858-E04B-80406927E3A4}"/>
          </ac:spMkLst>
        </pc:spChg>
        <pc:spChg chg="add mod">
          <ac:chgData name="Dean, Corey B" userId="d06704e4-f7c2-48db-b9e0-bc95bf72a43c" providerId="ADAL" clId="{C548E681-6C13-45F1-8A90-4AB84A94F6DC}" dt="2022-10-04T17:27:20.069" v="88" actId="34135"/>
          <ac:spMkLst>
            <pc:docMk/>
            <pc:sldMk cId="930166937" sldId="370"/>
            <ac:spMk id="12" creationId="{8026BF49-CF73-6141-903C-8F2F44755179}"/>
          </ac:spMkLst>
        </pc:spChg>
        <pc:picChg chg="add del mod">
          <ac:chgData name="Dean, Corey B" userId="d06704e4-f7c2-48db-b9e0-bc95bf72a43c" providerId="ADAL" clId="{C548E681-6C13-45F1-8A90-4AB84A94F6DC}" dt="2022-10-04T17:25:55.711" v="49" actId="21"/>
          <ac:picMkLst>
            <pc:docMk/>
            <pc:sldMk cId="930166937" sldId="370"/>
            <ac:picMk id="8" creationId="{01A223CC-CF58-09E8-1F67-A6D0EB9EA1FE}"/>
          </ac:picMkLst>
        </pc:picChg>
        <pc:picChg chg="add mod">
          <ac:chgData name="Dean, Corey B" userId="d06704e4-f7c2-48db-b9e0-bc95bf72a43c" providerId="ADAL" clId="{C548E681-6C13-45F1-8A90-4AB84A94F6DC}" dt="2022-10-04T17:27:20.069" v="88" actId="34135"/>
          <ac:picMkLst>
            <pc:docMk/>
            <pc:sldMk cId="930166937" sldId="370"/>
            <ac:picMk id="11" creationId="{7CAC83C1-78A9-24BA-C73B-562DA8FE670E}"/>
          </ac:picMkLst>
        </pc:picChg>
      </pc:sldChg>
      <pc:sldChg chg="modSp">
        <pc:chgData name="Dean, Corey B" userId="d06704e4-f7c2-48db-b9e0-bc95bf72a43c" providerId="ADAL" clId="{C548E681-6C13-45F1-8A90-4AB84A94F6DC}" dt="2022-10-04T19:29:11.051" v="89" actId="6549"/>
        <pc:sldMkLst>
          <pc:docMk/>
          <pc:sldMk cId="714603804" sldId="379"/>
        </pc:sldMkLst>
        <pc:spChg chg="mod">
          <ac:chgData name="Dean, Corey B" userId="d06704e4-f7c2-48db-b9e0-bc95bf72a43c" providerId="ADAL" clId="{C548E681-6C13-45F1-8A90-4AB84A94F6DC}" dt="2022-10-04T19:29:11.051" v="89" actId="6549"/>
          <ac:spMkLst>
            <pc:docMk/>
            <pc:sldMk cId="714603804" sldId="379"/>
            <ac:spMk id="6" creationId="{00000000-0000-0000-0000-000000000000}"/>
          </ac:spMkLst>
        </pc:spChg>
      </pc:sldChg>
      <pc:sldChg chg="modSp">
        <pc:chgData name="Dean, Corey B" userId="d06704e4-f7c2-48db-b9e0-bc95bf72a43c" providerId="ADAL" clId="{C548E681-6C13-45F1-8A90-4AB84A94F6DC}" dt="2022-10-04T19:39:47.090" v="90"/>
        <pc:sldMkLst>
          <pc:docMk/>
          <pc:sldMk cId="2976508779" sldId="391"/>
        </pc:sldMkLst>
        <pc:spChg chg="mod">
          <ac:chgData name="Dean, Corey B" userId="d06704e4-f7c2-48db-b9e0-bc95bf72a43c" providerId="ADAL" clId="{C548E681-6C13-45F1-8A90-4AB84A94F6DC}" dt="2022-10-04T19:39:47.090" v="90"/>
          <ac:spMkLst>
            <pc:docMk/>
            <pc:sldMk cId="2976508779" sldId="391"/>
            <ac:spMk id="6" creationId="{00000000-0000-0000-0000-000000000000}"/>
          </ac:spMkLst>
        </pc:spChg>
      </pc:sldChg>
      <pc:sldChg chg="del">
        <pc:chgData name="Dean, Corey B" userId="d06704e4-f7c2-48db-b9e0-bc95bf72a43c" providerId="ADAL" clId="{C548E681-6C13-45F1-8A90-4AB84A94F6DC}" dt="2022-10-04T15:45:46.620" v="0" actId="2696"/>
        <pc:sldMkLst>
          <pc:docMk/>
          <pc:sldMk cId="4271788718" sldId="392"/>
        </pc:sldMkLst>
      </pc:sldChg>
      <pc:sldChg chg="modSp">
        <pc:chgData name="Dean, Corey B" userId="d06704e4-f7c2-48db-b9e0-bc95bf72a43c" providerId="ADAL" clId="{C548E681-6C13-45F1-8A90-4AB84A94F6DC}" dt="2022-10-04T17:06:56.180" v="37" actId="20577"/>
        <pc:sldMkLst>
          <pc:docMk/>
          <pc:sldMk cId="2062015718" sldId="429"/>
        </pc:sldMkLst>
        <pc:spChg chg="mod">
          <ac:chgData name="Dean, Corey B" userId="d06704e4-f7c2-48db-b9e0-bc95bf72a43c" providerId="ADAL" clId="{C548E681-6C13-45F1-8A90-4AB84A94F6DC}" dt="2022-10-04T17:06:56.180" v="37" actId="20577"/>
          <ac:spMkLst>
            <pc:docMk/>
            <pc:sldMk cId="2062015718" sldId="429"/>
            <ac:spMk id="2" creationId="{00000000-0000-0000-0000-000000000000}"/>
          </ac:spMkLst>
        </pc:spChg>
      </pc:sldChg>
    </pc:docChg>
  </pc:docChgLst>
  <pc:docChgLst>
    <pc:chgData name="Lisk, Brian D" userId="S::liskbd@state.gov::75023ea2-1308-4e0b-b141-d47d47c329f6" providerId="AD" clId="Web-{496E350F-C2C0-4561-4540-500CFDEB3E44}"/>
    <pc:docChg chg="modSld">
      <pc:chgData name="Lisk, Brian D" userId="S::liskbd@state.gov::75023ea2-1308-4e0b-b141-d47d47c329f6" providerId="AD" clId="Web-{496E350F-C2C0-4561-4540-500CFDEB3E44}" dt="2022-08-31T05:47:50.024" v="489" actId="20577"/>
      <pc:docMkLst>
        <pc:docMk/>
      </pc:docMkLst>
      <pc:sldChg chg="modSp">
        <pc:chgData name="Lisk, Brian D" userId="S::liskbd@state.gov::75023ea2-1308-4e0b-b141-d47d47c329f6" providerId="AD" clId="Web-{496E350F-C2C0-4561-4540-500CFDEB3E44}" dt="2022-08-31T04:31:17.095" v="1" actId="20577"/>
        <pc:sldMkLst>
          <pc:docMk/>
          <pc:sldMk cId="3684248613" sldId="335"/>
        </pc:sldMkLst>
        <pc:spChg chg="mod">
          <ac:chgData name="Lisk, Brian D" userId="S::liskbd@state.gov::75023ea2-1308-4e0b-b141-d47d47c329f6" providerId="AD" clId="Web-{496E350F-C2C0-4561-4540-500CFDEB3E44}" dt="2022-08-31T04:31:17.095" v="1" actId="20577"/>
          <ac:spMkLst>
            <pc:docMk/>
            <pc:sldMk cId="3684248613" sldId="335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4:34:12.472" v="7" actId="20577"/>
        <pc:sldMkLst>
          <pc:docMk/>
          <pc:sldMk cId="3818853183" sldId="336"/>
        </pc:sldMkLst>
        <pc:spChg chg="mod">
          <ac:chgData name="Lisk, Brian D" userId="S::liskbd@state.gov::75023ea2-1308-4e0b-b141-d47d47c329f6" providerId="AD" clId="Web-{496E350F-C2C0-4561-4540-500CFDEB3E44}" dt="2022-08-31T04:34:12.472" v="7" actId="20577"/>
          <ac:spMkLst>
            <pc:docMk/>
            <pc:sldMk cId="3818853183" sldId="336"/>
            <ac:spMk id="19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4:35:10.097" v="13" actId="20577"/>
        <pc:sldMkLst>
          <pc:docMk/>
          <pc:sldMk cId="4023743899" sldId="337"/>
        </pc:sldMkLst>
        <pc:spChg chg="mod">
          <ac:chgData name="Lisk, Brian D" userId="S::liskbd@state.gov::75023ea2-1308-4e0b-b141-d47d47c329f6" providerId="AD" clId="Web-{496E350F-C2C0-4561-4540-500CFDEB3E44}" dt="2022-08-31T04:35:10.097" v="13" actId="20577"/>
          <ac:spMkLst>
            <pc:docMk/>
            <pc:sldMk cId="4023743899" sldId="337"/>
            <ac:spMk id="10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4:35:39.863" v="21" actId="20577"/>
        <pc:sldMkLst>
          <pc:docMk/>
          <pc:sldMk cId="3792679894" sldId="338"/>
        </pc:sldMkLst>
        <pc:spChg chg="mod">
          <ac:chgData name="Lisk, Brian D" userId="S::liskbd@state.gov::75023ea2-1308-4e0b-b141-d47d47c329f6" providerId="AD" clId="Web-{496E350F-C2C0-4561-4540-500CFDEB3E44}" dt="2022-08-31T04:35:39.863" v="21" actId="20577"/>
          <ac:spMkLst>
            <pc:docMk/>
            <pc:sldMk cId="3792679894" sldId="338"/>
            <ac:spMk id="9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4:36:02.378" v="23" actId="20577"/>
        <pc:sldMkLst>
          <pc:docMk/>
          <pc:sldMk cId="751678354" sldId="339"/>
        </pc:sldMkLst>
        <pc:spChg chg="mod">
          <ac:chgData name="Lisk, Brian D" userId="S::liskbd@state.gov::75023ea2-1308-4e0b-b141-d47d47c329f6" providerId="AD" clId="Web-{496E350F-C2C0-4561-4540-500CFDEB3E44}" dt="2022-08-31T04:36:02.378" v="23" actId="20577"/>
          <ac:spMkLst>
            <pc:docMk/>
            <pc:sldMk cId="751678354" sldId="339"/>
            <ac:spMk id="7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28:37.574" v="375" actId="20577"/>
        <pc:sldMkLst>
          <pc:docMk/>
          <pc:sldMk cId="162002084" sldId="340"/>
        </pc:sldMkLst>
        <pc:spChg chg="mod">
          <ac:chgData name="Lisk, Brian D" userId="S::liskbd@state.gov::75023ea2-1308-4e0b-b141-d47d47c329f6" providerId="AD" clId="Web-{496E350F-C2C0-4561-4540-500CFDEB3E44}" dt="2022-08-31T05:28:37.574" v="375" actId="20577"/>
          <ac:spMkLst>
            <pc:docMk/>
            <pc:sldMk cId="162002084" sldId="340"/>
            <ac:spMk id="7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29:32.277" v="381" actId="20577"/>
        <pc:sldMkLst>
          <pc:docMk/>
          <pc:sldMk cId="3970533682" sldId="341"/>
        </pc:sldMkLst>
        <pc:spChg chg="mod">
          <ac:chgData name="Lisk, Brian D" userId="S::liskbd@state.gov::75023ea2-1308-4e0b-b141-d47d47c329f6" providerId="AD" clId="Web-{496E350F-C2C0-4561-4540-500CFDEB3E44}" dt="2022-08-31T04:37:05.035" v="28" actId="20577"/>
          <ac:spMkLst>
            <pc:docMk/>
            <pc:sldMk cId="3970533682" sldId="341"/>
            <ac:spMk id="2" creationId="{00000000-0000-0000-0000-000000000000}"/>
          </ac:spMkLst>
        </pc:spChg>
        <pc:spChg chg="mod">
          <ac:chgData name="Lisk, Brian D" userId="S::liskbd@state.gov::75023ea2-1308-4e0b-b141-d47d47c329f6" providerId="AD" clId="Web-{496E350F-C2C0-4561-4540-500CFDEB3E44}" dt="2022-08-31T05:29:32.277" v="381" actId="20577"/>
          <ac:spMkLst>
            <pc:docMk/>
            <pc:sldMk cId="3970533682" sldId="341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4:48:00.040" v="119" actId="20577"/>
        <pc:sldMkLst>
          <pc:docMk/>
          <pc:sldMk cId="242234645" sldId="346"/>
        </pc:sldMkLst>
        <pc:spChg chg="mod">
          <ac:chgData name="Lisk, Brian D" userId="S::liskbd@state.gov::75023ea2-1308-4e0b-b141-d47d47c329f6" providerId="AD" clId="Web-{496E350F-C2C0-4561-4540-500CFDEB3E44}" dt="2022-08-31T04:48:00.040" v="119" actId="20577"/>
          <ac:spMkLst>
            <pc:docMk/>
            <pc:sldMk cId="242234645" sldId="346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40:38.938" v="444" actId="20577"/>
        <pc:sldMkLst>
          <pc:docMk/>
          <pc:sldMk cId="3501704475" sldId="348"/>
        </pc:sldMkLst>
        <pc:spChg chg="mod">
          <ac:chgData name="Lisk, Brian D" userId="S::liskbd@state.gov::75023ea2-1308-4e0b-b141-d47d47c329f6" providerId="AD" clId="Web-{496E350F-C2C0-4561-4540-500CFDEB3E44}" dt="2022-08-31T05:40:38.938" v="444" actId="20577"/>
          <ac:spMkLst>
            <pc:docMk/>
            <pc:sldMk cId="3501704475" sldId="348"/>
            <ac:spMk id="1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41:29.925" v="449" actId="20577"/>
        <pc:sldMkLst>
          <pc:docMk/>
          <pc:sldMk cId="2256416498" sldId="349"/>
        </pc:sldMkLst>
        <pc:spChg chg="mod">
          <ac:chgData name="Lisk, Brian D" userId="S::liskbd@state.gov::75023ea2-1308-4e0b-b141-d47d47c329f6" providerId="AD" clId="Web-{496E350F-C2C0-4561-4540-500CFDEB3E44}" dt="2022-08-31T05:41:29.925" v="449" actId="20577"/>
          <ac:spMkLst>
            <pc:docMk/>
            <pc:sldMk cId="2256416498" sldId="349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45:04.645" v="472" actId="20577"/>
        <pc:sldMkLst>
          <pc:docMk/>
          <pc:sldMk cId="3345303764" sldId="351"/>
        </pc:sldMkLst>
        <pc:spChg chg="mod">
          <ac:chgData name="Lisk, Brian D" userId="S::liskbd@state.gov::75023ea2-1308-4e0b-b141-d47d47c329f6" providerId="AD" clId="Web-{496E350F-C2C0-4561-4540-500CFDEB3E44}" dt="2022-08-31T05:45:04.645" v="472" actId="20577"/>
          <ac:spMkLst>
            <pc:docMk/>
            <pc:sldMk cId="3345303764" sldId="351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4:49:47.025" v="126" actId="20577"/>
        <pc:sldMkLst>
          <pc:docMk/>
          <pc:sldMk cId="3907509258" sldId="352"/>
        </pc:sldMkLst>
        <pc:spChg chg="mod">
          <ac:chgData name="Lisk, Brian D" userId="S::liskbd@state.gov::75023ea2-1308-4e0b-b141-d47d47c329f6" providerId="AD" clId="Web-{496E350F-C2C0-4561-4540-500CFDEB3E44}" dt="2022-08-31T04:49:47.025" v="126" actId="20577"/>
          <ac:spMkLst>
            <pc:docMk/>
            <pc:sldMk cId="3907509258" sldId="352"/>
            <ac:spMk id="31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46:38.927" v="478" actId="20577"/>
        <pc:sldMkLst>
          <pc:docMk/>
          <pc:sldMk cId="3004972900" sldId="353"/>
        </pc:sldMkLst>
        <pc:spChg chg="mod">
          <ac:chgData name="Lisk, Brian D" userId="S::liskbd@state.gov::75023ea2-1308-4e0b-b141-d47d47c329f6" providerId="AD" clId="Web-{496E350F-C2C0-4561-4540-500CFDEB3E44}" dt="2022-08-31T05:46:38.927" v="478" actId="20577"/>
          <ac:spMkLst>
            <pc:docMk/>
            <pc:sldMk cId="3004972900" sldId="353"/>
            <ac:spMk id="7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47:20.364" v="484" actId="20577"/>
        <pc:sldMkLst>
          <pc:docMk/>
          <pc:sldMk cId="237512186" sldId="356"/>
        </pc:sldMkLst>
        <pc:spChg chg="mod">
          <ac:chgData name="Lisk, Brian D" userId="S::liskbd@state.gov::75023ea2-1308-4e0b-b141-d47d47c329f6" providerId="AD" clId="Web-{496E350F-C2C0-4561-4540-500CFDEB3E44}" dt="2022-08-31T05:47:20.364" v="484" actId="20577"/>
          <ac:spMkLst>
            <pc:docMk/>
            <pc:sldMk cId="237512186" sldId="356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4:53:54.307" v="141" actId="20577"/>
        <pc:sldMkLst>
          <pc:docMk/>
          <pc:sldMk cId="3242287953" sldId="360"/>
        </pc:sldMkLst>
        <pc:spChg chg="mod">
          <ac:chgData name="Lisk, Brian D" userId="S::liskbd@state.gov::75023ea2-1308-4e0b-b141-d47d47c329f6" providerId="AD" clId="Web-{496E350F-C2C0-4561-4540-500CFDEB3E44}" dt="2022-08-31T04:53:54.307" v="141" actId="20577"/>
          <ac:spMkLst>
            <pc:docMk/>
            <pc:sldMk cId="3242287953" sldId="360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4:56:13.730" v="171" actId="20577"/>
        <pc:sldMkLst>
          <pc:docMk/>
          <pc:sldMk cId="2707268139" sldId="361"/>
        </pc:sldMkLst>
        <pc:spChg chg="mod">
          <ac:chgData name="Lisk, Brian D" userId="S::liskbd@state.gov::75023ea2-1308-4e0b-b141-d47d47c329f6" providerId="AD" clId="Web-{496E350F-C2C0-4561-4540-500CFDEB3E44}" dt="2022-08-31T04:56:13.730" v="171" actId="20577"/>
          <ac:spMkLst>
            <pc:docMk/>
            <pc:sldMk cId="2707268139" sldId="361"/>
            <ac:spMk id="1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4:58:31.637" v="179" actId="20577"/>
        <pc:sldMkLst>
          <pc:docMk/>
          <pc:sldMk cId="3326004134" sldId="363"/>
        </pc:sldMkLst>
        <pc:spChg chg="mod">
          <ac:chgData name="Lisk, Brian D" userId="S::liskbd@state.gov::75023ea2-1308-4e0b-b141-d47d47c329f6" providerId="AD" clId="Web-{496E350F-C2C0-4561-4540-500CFDEB3E44}" dt="2022-08-31T04:58:31.637" v="179" actId="20577"/>
          <ac:spMkLst>
            <pc:docMk/>
            <pc:sldMk cId="3326004134" sldId="363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03:44.968" v="207" actId="20577"/>
        <pc:sldMkLst>
          <pc:docMk/>
          <pc:sldMk cId="3916346228" sldId="368"/>
        </pc:sldMkLst>
        <pc:spChg chg="mod">
          <ac:chgData name="Lisk, Brian D" userId="S::liskbd@state.gov::75023ea2-1308-4e0b-b141-d47d47c329f6" providerId="AD" clId="Web-{496E350F-C2C0-4561-4540-500CFDEB3E44}" dt="2022-08-31T05:03:44.968" v="207" actId="20577"/>
          <ac:spMkLst>
            <pc:docMk/>
            <pc:sldMk cId="3916346228" sldId="368"/>
            <ac:spMk id="11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04:34.280" v="215" actId="14100"/>
        <pc:sldMkLst>
          <pc:docMk/>
          <pc:sldMk cId="516343505" sldId="371"/>
        </pc:sldMkLst>
        <pc:spChg chg="mod">
          <ac:chgData name="Lisk, Brian D" userId="S::liskbd@state.gov::75023ea2-1308-4e0b-b141-d47d47c329f6" providerId="AD" clId="Web-{496E350F-C2C0-4561-4540-500CFDEB3E44}" dt="2022-08-31T05:04:34.280" v="215" actId="14100"/>
          <ac:spMkLst>
            <pc:docMk/>
            <pc:sldMk cId="516343505" sldId="371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05:48.265" v="221" actId="20577"/>
        <pc:sldMkLst>
          <pc:docMk/>
          <pc:sldMk cId="3933226417" sldId="372"/>
        </pc:sldMkLst>
        <pc:spChg chg="mod">
          <ac:chgData name="Lisk, Brian D" userId="S::liskbd@state.gov::75023ea2-1308-4e0b-b141-d47d47c329f6" providerId="AD" clId="Web-{496E350F-C2C0-4561-4540-500CFDEB3E44}" dt="2022-08-31T05:05:48.265" v="221" actId="20577"/>
          <ac:spMkLst>
            <pc:docMk/>
            <pc:sldMk cId="3933226417" sldId="372"/>
            <ac:spMk id="6" creationId="{00000000-0000-0000-0000-000000000000}"/>
          </ac:spMkLst>
        </pc:spChg>
      </pc:sldChg>
      <pc:sldChg chg="modSp modCm">
        <pc:chgData name="Lisk, Brian D" userId="S::liskbd@state.gov::75023ea2-1308-4e0b-b141-d47d47c329f6" providerId="AD" clId="Web-{496E350F-C2C0-4561-4540-500CFDEB3E44}" dt="2022-08-31T05:06:54.063" v="228" actId="20577"/>
        <pc:sldMkLst>
          <pc:docMk/>
          <pc:sldMk cId="3030548592" sldId="373"/>
        </pc:sldMkLst>
        <pc:spChg chg="mod">
          <ac:chgData name="Lisk, Brian D" userId="S::liskbd@state.gov::75023ea2-1308-4e0b-b141-d47d47c329f6" providerId="AD" clId="Web-{496E350F-C2C0-4561-4540-500CFDEB3E44}" dt="2022-08-31T05:06:54.063" v="228" actId="20577"/>
          <ac:spMkLst>
            <pc:docMk/>
            <pc:sldMk cId="3030548592" sldId="373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07:20.969" v="238" actId="20577"/>
        <pc:sldMkLst>
          <pc:docMk/>
          <pc:sldMk cId="591931580" sldId="374"/>
        </pc:sldMkLst>
        <pc:spChg chg="mod">
          <ac:chgData name="Lisk, Brian D" userId="S::liskbd@state.gov::75023ea2-1308-4e0b-b141-d47d47c329f6" providerId="AD" clId="Web-{496E350F-C2C0-4561-4540-500CFDEB3E44}" dt="2022-08-31T05:07:20.969" v="238" actId="20577"/>
          <ac:spMkLst>
            <pc:docMk/>
            <pc:sldMk cId="591931580" sldId="374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08:11.704" v="243" actId="20577"/>
        <pc:sldMkLst>
          <pc:docMk/>
          <pc:sldMk cId="2727476020" sldId="376"/>
        </pc:sldMkLst>
        <pc:spChg chg="mod">
          <ac:chgData name="Lisk, Brian D" userId="S::liskbd@state.gov::75023ea2-1308-4e0b-b141-d47d47c329f6" providerId="AD" clId="Web-{496E350F-C2C0-4561-4540-500CFDEB3E44}" dt="2022-08-31T05:08:11.704" v="243" actId="20577"/>
          <ac:spMkLst>
            <pc:docMk/>
            <pc:sldMk cId="2727476020" sldId="376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09:38.814" v="250" actId="20577"/>
        <pc:sldMkLst>
          <pc:docMk/>
          <pc:sldMk cId="1187710285" sldId="378"/>
        </pc:sldMkLst>
        <pc:spChg chg="mod">
          <ac:chgData name="Lisk, Brian D" userId="S::liskbd@state.gov::75023ea2-1308-4e0b-b141-d47d47c329f6" providerId="AD" clId="Web-{496E350F-C2C0-4561-4540-500CFDEB3E44}" dt="2022-08-31T05:09:38.814" v="250" actId="20577"/>
          <ac:spMkLst>
            <pc:docMk/>
            <pc:sldMk cId="1187710285" sldId="378"/>
            <ac:spMk id="1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10:23.142" v="256" actId="20577"/>
        <pc:sldMkLst>
          <pc:docMk/>
          <pc:sldMk cId="714603804" sldId="379"/>
        </pc:sldMkLst>
        <pc:spChg chg="mod">
          <ac:chgData name="Lisk, Brian D" userId="S::liskbd@state.gov::75023ea2-1308-4e0b-b141-d47d47c329f6" providerId="AD" clId="Web-{496E350F-C2C0-4561-4540-500CFDEB3E44}" dt="2022-08-31T05:10:23.142" v="256" actId="20577"/>
          <ac:spMkLst>
            <pc:docMk/>
            <pc:sldMk cId="714603804" sldId="379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12:57.677" v="276" actId="20577"/>
        <pc:sldMkLst>
          <pc:docMk/>
          <pc:sldMk cId="3859278142" sldId="380"/>
        </pc:sldMkLst>
        <pc:spChg chg="mod">
          <ac:chgData name="Lisk, Brian D" userId="S::liskbd@state.gov::75023ea2-1308-4e0b-b141-d47d47c329f6" providerId="AD" clId="Web-{496E350F-C2C0-4561-4540-500CFDEB3E44}" dt="2022-08-31T05:12:57.677" v="276" actId="20577"/>
          <ac:spMkLst>
            <pc:docMk/>
            <pc:sldMk cId="3859278142" sldId="380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13:30.521" v="288" actId="20577"/>
        <pc:sldMkLst>
          <pc:docMk/>
          <pc:sldMk cId="2414952940" sldId="381"/>
        </pc:sldMkLst>
        <pc:spChg chg="mod">
          <ac:chgData name="Lisk, Brian D" userId="S::liskbd@state.gov::75023ea2-1308-4e0b-b141-d47d47c329f6" providerId="AD" clId="Web-{496E350F-C2C0-4561-4540-500CFDEB3E44}" dt="2022-08-31T05:13:30.521" v="288" actId="20577"/>
          <ac:spMkLst>
            <pc:docMk/>
            <pc:sldMk cId="2414952940" sldId="381"/>
            <ac:spMk id="8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14:11.927" v="295" actId="20577"/>
        <pc:sldMkLst>
          <pc:docMk/>
          <pc:sldMk cId="3861406457" sldId="383"/>
        </pc:sldMkLst>
        <pc:spChg chg="mod">
          <ac:chgData name="Lisk, Brian D" userId="S::liskbd@state.gov::75023ea2-1308-4e0b-b141-d47d47c329f6" providerId="AD" clId="Web-{496E350F-C2C0-4561-4540-500CFDEB3E44}" dt="2022-08-31T05:14:11.927" v="295" actId="20577"/>
          <ac:spMkLst>
            <pc:docMk/>
            <pc:sldMk cId="3861406457" sldId="383"/>
            <ac:spMk id="1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15:20.115" v="301" actId="20577"/>
        <pc:sldMkLst>
          <pc:docMk/>
          <pc:sldMk cId="2758898950" sldId="386"/>
        </pc:sldMkLst>
        <pc:spChg chg="mod">
          <ac:chgData name="Lisk, Brian D" userId="S::liskbd@state.gov::75023ea2-1308-4e0b-b141-d47d47c329f6" providerId="AD" clId="Web-{496E350F-C2C0-4561-4540-500CFDEB3E44}" dt="2022-08-31T05:15:20.115" v="301" actId="20577"/>
          <ac:spMkLst>
            <pc:docMk/>
            <pc:sldMk cId="2758898950" sldId="386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16:08.709" v="309" actId="20577"/>
        <pc:sldMkLst>
          <pc:docMk/>
          <pc:sldMk cId="3690705786" sldId="387"/>
        </pc:sldMkLst>
        <pc:spChg chg="mod">
          <ac:chgData name="Lisk, Brian D" userId="S::liskbd@state.gov::75023ea2-1308-4e0b-b141-d47d47c329f6" providerId="AD" clId="Web-{496E350F-C2C0-4561-4540-500CFDEB3E44}" dt="2022-08-31T05:15:45.209" v="307" actId="20577"/>
          <ac:spMkLst>
            <pc:docMk/>
            <pc:sldMk cId="3690705786" sldId="387"/>
            <ac:spMk id="11" creationId="{00000000-0000-0000-0000-000000000000}"/>
          </ac:spMkLst>
        </pc:spChg>
        <pc:spChg chg="mod">
          <ac:chgData name="Lisk, Brian D" userId="S::liskbd@state.gov::75023ea2-1308-4e0b-b141-d47d47c329f6" providerId="AD" clId="Web-{496E350F-C2C0-4561-4540-500CFDEB3E44}" dt="2022-08-31T05:16:08.709" v="309" actId="20577"/>
          <ac:spMkLst>
            <pc:docMk/>
            <pc:sldMk cId="3690705786" sldId="387"/>
            <ac:spMk id="1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16:56.210" v="317" actId="20577"/>
        <pc:sldMkLst>
          <pc:docMk/>
          <pc:sldMk cId="2469529531" sldId="388"/>
        </pc:sldMkLst>
        <pc:spChg chg="mod">
          <ac:chgData name="Lisk, Brian D" userId="S::liskbd@state.gov::75023ea2-1308-4e0b-b141-d47d47c329f6" providerId="AD" clId="Web-{496E350F-C2C0-4561-4540-500CFDEB3E44}" dt="2022-08-31T05:16:18.881" v="311" actId="20577"/>
          <ac:spMkLst>
            <pc:docMk/>
            <pc:sldMk cId="2469529531" sldId="388"/>
            <ac:spMk id="2" creationId="{00000000-0000-0000-0000-000000000000}"/>
          </ac:spMkLst>
        </pc:spChg>
        <pc:spChg chg="mod">
          <ac:chgData name="Lisk, Brian D" userId="S::liskbd@state.gov::75023ea2-1308-4e0b-b141-d47d47c329f6" providerId="AD" clId="Web-{496E350F-C2C0-4561-4540-500CFDEB3E44}" dt="2022-08-31T05:16:56.210" v="317" actId="20577"/>
          <ac:spMkLst>
            <pc:docMk/>
            <pc:sldMk cId="2469529531" sldId="388"/>
            <ac:spMk id="7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17:23.132" v="320" actId="20577"/>
        <pc:sldMkLst>
          <pc:docMk/>
          <pc:sldMk cId="3585577897" sldId="389"/>
        </pc:sldMkLst>
        <pc:spChg chg="mod">
          <ac:chgData name="Lisk, Brian D" userId="S::liskbd@state.gov::75023ea2-1308-4e0b-b141-d47d47c329f6" providerId="AD" clId="Web-{496E350F-C2C0-4561-4540-500CFDEB3E44}" dt="2022-08-31T05:17:23.132" v="320" actId="20577"/>
          <ac:spMkLst>
            <pc:docMk/>
            <pc:sldMk cId="3585577897" sldId="389"/>
            <ac:spMk id="8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18:22.913" v="325" actId="20577"/>
        <pc:sldMkLst>
          <pc:docMk/>
          <pc:sldMk cId="2281880141" sldId="390"/>
        </pc:sldMkLst>
        <pc:spChg chg="mod">
          <ac:chgData name="Lisk, Brian D" userId="S::liskbd@state.gov::75023ea2-1308-4e0b-b141-d47d47c329f6" providerId="AD" clId="Web-{496E350F-C2C0-4561-4540-500CFDEB3E44}" dt="2022-08-31T05:18:22.913" v="325" actId="20577"/>
          <ac:spMkLst>
            <pc:docMk/>
            <pc:sldMk cId="2281880141" sldId="390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26:06.791" v="340" actId="20577"/>
        <pc:sldMkLst>
          <pc:docMk/>
          <pc:sldMk cId="2976508779" sldId="391"/>
        </pc:sldMkLst>
        <pc:spChg chg="mod">
          <ac:chgData name="Lisk, Brian D" userId="S::liskbd@state.gov::75023ea2-1308-4e0b-b141-d47d47c329f6" providerId="AD" clId="Web-{496E350F-C2C0-4561-4540-500CFDEB3E44}" dt="2022-08-31T05:26:06.791" v="340" actId="20577"/>
          <ac:spMkLst>
            <pc:docMk/>
            <pc:sldMk cId="2976508779" sldId="391"/>
            <ac:spMk id="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30:32.481" v="397" actId="20577"/>
        <pc:sldMkLst>
          <pc:docMk/>
          <pc:sldMk cId="4271788718" sldId="392"/>
        </pc:sldMkLst>
        <pc:spChg chg="mod">
          <ac:chgData name="Lisk, Brian D" userId="S::liskbd@state.gov::75023ea2-1308-4e0b-b141-d47d47c329f6" providerId="AD" clId="Web-{496E350F-C2C0-4561-4540-500CFDEB3E44}" dt="2022-08-31T05:30:32.481" v="397" actId="20577"/>
          <ac:spMkLst>
            <pc:docMk/>
            <pc:sldMk cId="4271788718" sldId="392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32:38.810" v="414" actId="20577"/>
        <pc:sldMkLst>
          <pc:docMk/>
          <pc:sldMk cId="2106376228" sldId="394"/>
        </pc:sldMkLst>
        <pc:spChg chg="mod">
          <ac:chgData name="Lisk, Brian D" userId="S::liskbd@state.gov::75023ea2-1308-4e0b-b141-d47d47c329f6" providerId="AD" clId="Web-{496E350F-C2C0-4561-4540-500CFDEB3E44}" dt="2022-08-31T05:32:38.810" v="414" actId="20577"/>
          <ac:spMkLst>
            <pc:docMk/>
            <pc:sldMk cId="2106376228" sldId="394"/>
            <ac:spMk id="25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33:56.701" v="418" actId="20577"/>
        <pc:sldMkLst>
          <pc:docMk/>
          <pc:sldMk cId="461571141" sldId="399"/>
        </pc:sldMkLst>
        <pc:spChg chg="mod">
          <ac:chgData name="Lisk, Brian D" userId="S::liskbd@state.gov::75023ea2-1308-4e0b-b141-d47d47c329f6" providerId="AD" clId="Web-{496E350F-C2C0-4561-4540-500CFDEB3E44}" dt="2022-08-31T04:40:38.333" v="37" actId="20577"/>
          <ac:spMkLst>
            <pc:docMk/>
            <pc:sldMk cId="461571141" sldId="399"/>
            <ac:spMk id="11" creationId="{00000000-0000-0000-0000-000000000000}"/>
          </ac:spMkLst>
        </pc:spChg>
        <pc:spChg chg="mod">
          <ac:chgData name="Lisk, Brian D" userId="S::liskbd@state.gov::75023ea2-1308-4e0b-b141-d47d47c329f6" providerId="AD" clId="Web-{496E350F-C2C0-4561-4540-500CFDEB3E44}" dt="2022-08-31T05:33:56.701" v="418" actId="20577"/>
          <ac:spMkLst>
            <pc:docMk/>
            <pc:sldMk cId="461571141" sldId="399"/>
            <ac:spMk id="25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4:38:48.958" v="35" actId="20577"/>
        <pc:sldMkLst>
          <pc:docMk/>
          <pc:sldMk cId="2256585765" sldId="403"/>
        </pc:sldMkLst>
        <pc:spChg chg="mod">
          <ac:chgData name="Lisk, Brian D" userId="S::liskbd@state.gov::75023ea2-1308-4e0b-b141-d47d47c329f6" providerId="AD" clId="Web-{496E350F-C2C0-4561-4540-500CFDEB3E44}" dt="2022-08-31T04:38:48.958" v="35" actId="20577"/>
          <ac:spMkLst>
            <pc:docMk/>
            <pc:sldMk cId="2256585765" sldId="403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34:00.748" v="419" actId="20577"/>
        <pc:sldMkLst>
          <pc:docMk/>
          <pc:sldMk cId="1898003377" sldId="404"/>
        </pc:sldMkLst>
        <pc:spChg chg="mod">
          <ac:chgData name="Lisk, Brian D" userId="S::liskbd@state.gov::75023ea2-1308-4e0b-b141-d47d47c329f6" providerId="AD" clId="Web-{496E350F-C2C0-4561-4540-500CFDEB3E44}" dt="2022-08-31T05:34:00.748" v="419" actId="20577"/>
          <ac:spMkLst>
            <pc:docMk/>
            <pc:sldMk cId="1898003377" sldId="404"/>
            <ac:spMk id="2" creationId="{00000000-0000-0000-0000-000000000000}"/>
          </ac:spMkLst>
        </pc:spChg>
        <pc:spChg chg="mod">
          <ac:chgData name="Lisk, Brian D" userId="S::liskbd@state.gov::75023ea2-1308-4e0b-b141-d47d47c329f6" providerId="AD" clId="Web-{496E350F-C2C0-4561-4540-500CFDEB3E44}" dt="2022-08-31T04:41:38.318" v="40" actId="20577"/>
          <ac:spMkLst>
            <pc:docMk/>
            <pc:sldMk cId="1898003377" sldId="404"/>
            <ac:spMk id="3" creationId="{00000000-0000-0000-0000-000000000000}"/>
          </ac:spMkLst>
        </pc:spChg>
        <pc:spChg chg="mod">
          <ac:chgData name="Lisk, Brian D" userId="S::liskbd@state.gov::75023ea2-1308-4e0b-b141-d47d47c329f6" providerId="AD" clId="Web-{496E350F-C2C0-4561-4540-500CFDEB3E44}" dt="2022-08-31T04:42:17.537" v="47" actId="20577"/>
          <ac:spMkLst>
            <pc:docMk/>
            <pc:sldMk cId="1898003377" sldId="404"/>
            <ac:spMk id="9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35:16.232" v="421" actId="20577"/>
        <pc:sldMkLst>
          <pc:docMk/>
          <pc:sldMk cId="3723329713" sldId="406"/>
        </pc:sldMkLst>
        <pc:spChg chg="mod">
          <ac:chgData name="Lisk, Brian D" userId="S::liskbd@state.gov::75023ea2-1308-4e0b-b141-d47d47c329f6" providerId="AD" clId="Web-{496E350F-C2C0-4561-4540-500CFDEB3E44}" dt="2022-08-31T05:35:16.232" v="421" actId="20577"/>
          <ac:spMkLst>
            <pc:docMk/>
            <pc:sldMk cId="3723329713" sldId="406"/>
            <ac:spMk id="25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36:28.295" v="430" actId="20577"/>
        <pc:sldMkLst>
          <pc:docMk/>
          <pc:sldMk cId="1363596145" sldId="408"/>
        </pc:sldMkLst>
        <pc:spChg chg="mod">
          <ac:chgData name="Lisk, Brian D" userId="S::liskbd@state.gov::75023ea2-1308-4e0b-b141-d47d47c329f6" providerId="AD" clId="Web-{496E350F-C2C0-4561-4540-500CFDEB3E44}" dt="2022-08-31T05:35:22.264" v="425" actId="20577"/>
          <ac:spMkLst>
            <pc:docMk/>
            <pc:sldMk cId="1363596145" sldId="408"/>
            <ac:spMk id="25" creationId="{00000000-0000-0000-0000-000000000000}"/>
          </ac:spMkLst>
        </pc:spChg>
        <pc:spChg chg="mod">
          <ac:chgData name="Lisk, Brian D" userId="S::liskbd@state.gov::75023ea2-1308-4e0b-b141-d47d47c329f6" providerId="AD" clId="Web-{496E350F-C2C0-4561-4540-500CFDEB3E44}" dt="2022-08-31T05:36:28.295" v="430" actId="20577"/>
          <ac:spMkLst>
            <pc:docMk/>
            <pc:sldMk cId="1363596145" sldId="408"/>
            <ac:spMk id="46086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36:38.171" v="437" actId="20577"/>
        <pc:sldMkLst>
          <pc:docMk/>
          <pc:sldMk cId="545725858" sldId="410"/>
        </pc:sldMkLst>
        <pc:spChg chg="mod">
          <ac:chgData name="Lisk, Brian D" userId="S::liskbd@state.gov::75023ea2-1308-4e0b-b141-d47d47c329f6" providerId="AD" clId="Web-{496E350F-C2C0-4561-4540-500CFDEB3E44}" dt="2022-08-31T05:36:38.171" v="437" actId="20577"/>
          <ac:spMkLst>
            <pc:docMk/>
            <pc:sldMk cId="545725858" sldId="410"/>
            <ac:spMk id="11" creationId="{00000000-0000-0000-0000-000000000000}"/>
          </ac:spMkLst>
        </pc:spChg>
        <pc:spChg chg="mod">
          <ac:chgData name="Lisk, Brian D" userId="S::liskbd@state.gov::75023ea2-1308-4e0b-b141-d47d47c329f6" providerId="AD" clId="Web-{496E350F-C2C0-4561-4540-500CFDEB3E44}" dt="2022-08-31T05:36:34.796" v="436" actId="20577"/>
          <ac:spMkLst>
            <pc:docMk/>
            <pc:sldMk cId="545725858" sldId="410"/>
            <ac:spMk id="48133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38:48.906" v="440" actId="20577"/>
        <pc:sldMkLst>
          <pc:docMk/>
          <pc:sldMk cId="2824451436" sldId="416"/>
        </pc:sldMkLst>
        <pc:spChg chg="mod">
          <ac:chgData name="Lisk, Brian D" userId="S::liskbd@state.gov::75023ea2-1308-4e0b-b141-d47d47c329f6" providerId="AD" clId="Web-{496E350F-C2C0-4561-4540-500CFDEB3E44}" dt="2022-08-31T05:38:48.906" v="440" actId="20577"/>
          <ac:spMkLst>
            <pc:docMk/>
            <pc:sldMk cId="2824451436" sldId="416"/>
            <ac:spMk id="15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41:36.909" v="454" actId="20577"/>
        <pc:sldMkLst>
          <pc:docMk/>
          <pc:sldMk cId="3434613946" sldId="417"/>
        </pc:sldMkLst>
        <pc:spChg chg="mod">
          <ac:chgData name="Lisk, Brian D" userId="S::liskbd@state.gov::75023ea2-1308-4e0b-b141-d47d47c329f6" providerId="AD" clId="Web-{496E350F-C2C0-4561-4540-500CFDEB3E44}" dt="2022-08-31T05:41:36.909" v="454" actId="20577"/>
          <ac:spMkLst>
            <pc:docMk/>
            <pc:sldMk cId="3434613946" sldId="417"/>
            <ac:spMk id="17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4:54:28.323" v="144" actId="20577"/>
        <pc:sldMkLst>
          <pc:docMk/>
          <pc:sldMk cId="2356464341" sldId="418"/>
        </pc:sldMkLst>
        <pc:spChg chg="mod">
          <ac:chgData name="Lisk, Brian D" userId="S::liskbd@state.gov::75023ea2-1308-4e0b-b141-d47d47c329f6" providerId="AD" clId="Web-{496E350F-C2C0-4561-4540-500CFDEB3E44}" dt="2022-08-31T04:54:28.323" v="144" actId="20577"/>
          <ac:spMkLst>
            <pc:docMk/>
            <pc:sldMk cId="2356464341" sldId="418"/>
            <ac:spMk id="5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02:23.811" v="188" actId="20577"/>
        <pc:sldMkLst>
          <pc:docMk/>
          <pc:sldMk cId="736864556" sldId="419"/>
        </pc:sldMkLst>
        <pc:spChg chg="mod">
          <ac:chgData name="Lisk, Brian D" userId="S::liskbd@state.gov::75023ea2-1308-4e0b-b141-d47d47c329f6" providerId="AD" clId="Web-{496E350F-C2C0-4561-4540-500CFDEB3E44}" dt="2022-08-31T05:02:23.811" v="188" actId="20577"/>
          <ac:spMkLst>
            <pc:docMk/>
            <pc:sldMk cId="736864556" sldId="419"/>
            <ac:spMk id="5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12:19.143" v="271" actId="20577"/>
        <pc:sldMkLst>
          <pc:docMk/>
          <pc:sldMk cId="1446789884" sldId="421"/>
        </pc:sldMkLst>
        <pc:spChg chg="mod">
          <ac:chgData name="Lisk, Brian D" userId="S::liskbd@state.gov::75023ea2-1308-4e0b-b141-d47d47c329f6" providerId="AD" clId="Web-{496E350F-C2C0-4561-4540-500CFDEB3E44}" dt="2022-08-31T05:12:19.143" v="271" actId="20577"/>
          <ac:spMkLst>
            <pc:docMk/>
            <pc:sldMk cId="1446789884" sldId="421"/>
            <ac:spMk id="8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27:15.057" v="364" actId="20577"/>
        <pc:sldMkLst>
          <pc:docMk/>
          <pc:sldMk cId="2396505805" sldId="422"/>
        </pc:sldMkLst>
        <pc:spChg chg="mod">
          <ac:chgData name="Lisk, Brian D" userId="S::liskbd@state.gov::75023ea2-1308-4e0b-b141-d47d47c329f6" providerId="AD" clId="Web-{496E350F-C2C0-4561-4540-500CFDEB3E44}" dt="2022-08-31T05:27:15.057" v="364" actId="20577"/>
          <ac:spMkLst>
            <pc:docMk/>
            <pc:sldMk cId="2396505805" sldId="422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32:34.669" v="411" actId="20577"/>
        <pc:sldMkLst>
          <pc:docMk/>
          <pc:sldMk cId="1963450183" sldId="423"/>
        </pc:sldMkLst>
        <pc:spChg chg="mod">
          <ac:chgData name="Lisk, Brian D" userId="S::liskbd@state.gov::75023ea2-1308-4e0b-b141-d47d47c329f6" providerId="AD" clId="Web-{496E350F-C2C0-4561-4540-500CFDEB3E44}" dt="2022-08-31T05:32:34.669" v="411" actId="20577"/>
          <ac:spMkLst>
            <pc:docMk/>
            <pc:sldMk cId="1963450183" sldId="423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42:38.409" v="465" actId="20577"/>
        <pc:sldMkLst>
          <pc:docMk/>
          <pc:sldMk cId="4130817432" sldId="424"/>
        </pc:sldMkLst>
        <pc:spChg chg="mod">
          <ac:chgData name="Lisk, Brian D" userId="S::liskbd@state.gov::75023ea2-1308-4e0b-b141-d47d47c329f6" providerId="AD" clId="Web-{496E350F-C2C0-4561-4540-500CFDEB3E44}" dt="2022-08-31T05:41:43.456" v="457" actId="20577"/>
          <ac:spMkLst>
            <pc:docMk/>
            <pc:sldMk cId="4130817432" sldId="424"/>
            <ac:spMk id="10" creationId="{00000000-0000-0000-0000-000000000000}"/>
          </ac:spMkLst>
        </pc:spChg>
        <pc:spChg chg="mod">
          <ac:chgData name="Lisk, Brian D" userId="S::liskbd@state.gov::75023ea2-1308-4e0b-b141-d47d47c329f6" providerId="AD" clId="Web-{496E350F-C2C0-4561-4540-500CFDEB3E44}" dt="2022-08-31T05:42:38.409" v="465" actId="20577"/>
          <ac:spMkLst>
            <pc:docMk/>
            <pc:sldMk cId="4130817432" sldId="424"/>
            <ac:spMk id="11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47:50.024" v="489" actId="20577"/>
        <pc:sldMkLst>
          <pc:docMk/>
          <pc:sldMk cId="2433057430" sldId="425"/>
        </pc:sldMkLst>
        <pc:spChg chg="mod">
          <ac:chgData name="Lisk, Brian D" userId="S::liskbd@state.gov::75023ea2-1308-4e0b-b141-d47d47c329f6" providerId="AD" clId="Web-{496E350F-C2C0-4561-4540-500CFDEB3E44}" dt="2022-08-31T05:47:50.024" v="489" actId="20577"/>
          <ac:spMkLst>
            <pc:docMk/>
            <pc:sldMk cId="2433057430" sldId="425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4:55:24.246" v="165" actId="20577"/>
        <pc:sldMkLst>
          <pc:docMk/>
          <pc:sldMk cId="659912496" sldId="428"/>
        </pc:sldMkLst>
        <pc:spChg chg="mod">
          <ac:chgData name="Lisk, Brian D" userId="S::liskbd@state.gov::75023ea2-1308-4e0b-b141-d47d47c329f6" providerId="AD" clId="Web-{496E350F-C2C0-4561-4540-500CFDEB3E44}" dt="2022-08-31T04:55:24.246" v="165" actId="20577"/>
          <ac:spMkLst>
            <pc:docMk/>
            <pc:sldMk cId="659912496" sldId="428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03:04.545" v="198" actId="20577"/>
        <pc:sldMkLst>
          <pc:docMk/>
          <pc:sldMk cId="2062015718" sldId="429"/>
        </pc:sldMkLst>
        <pc:spChg chg="mod">
          <ac:chgData name="Lisk, Brian D" userId="S::liskbd@state.gov::75023ea2-1308-4e0b-b141-d47d47c329f6" providerId="AD" clId="Web-{496E350F-C2C0-4561-4540-500CFDEB3E44}" dt="2022-08-31T05:03:04.545" v="198" actId="20577"/>
          <ac:spMkLst>
            <pc:docMk/>
            <pc:sldMk cId="2062015718" sldId="429"/>
            <ac:spMk id="2" creationId="{00000000-0000-0000-0000-000000000000}"/>
          </ac:spMkLst>
        </pc:spChg>
        <pc:spChg chg="mod">
          <ac:chgData name="Lisk, Brian D" userId="S::liskbd@state.gov::75023ea2-1308-4e0b-b141-d47d47c329f6" providerId="AD" clId="Web-{496E350F-C2C0-4561-4540-500CFDEB3E44}" dt="2022-08-31T05:02:49.248" v="194" actId="20577"/>
          <ac:spMkLst>
            <pc:docMk/>
            <pc:sldMk cId="2062015718" sldId="429"/>
            <ac:spMk id="3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09:04.017" v="245" actId="20577"/>
        <pc:sldMkLst>
          <pc:docMk/>
          <pc:sldMk cId="4026123390" sldId="430"/>
        </pc:sldMkLst>
        <pc:spChg chg="mod">
          <ac:chgData name="Lisk, Brian D" userId="S::liskbd@state.gov::75023ea2-1308-4e0b-b141-d47d47c329f6" providerId="AD" clId="Web-{496E350F-C2C0-4561-4540-500CFDEB3E44}" dt="2022-08-31T05:09:04.017" v="245" actId="20577"/>
          <ac:spMkLst>
            <pc:docMk/>
            <pc:sldMk cId="4026123390" sldId="430"/>
            <ac:spMk id="3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15:30.818" v="305" actId="20577"/>
        <pc:sldMkLst>
          <pc:docMk/>
          <pc:sldMk cId="455442625" sldId="431"/>
        </pc:sldMkLst>
        <pc:spChg chg="mod">
          <ac:chgData name="Lisk, Brian D" userId="S::liskbd@state.gov::75023ea2-1308-4e0b-b141-d47d47c329f6" providerId="AD" clId="Web-{496E350F-C2C0-4561-4540-500CFDEB3E44}" dt="2022-08-31T05:15:30.818" v="305" actId="20577"/>
          <ac:spMkLst>
            <pc:docMk/>
            <pc:sldMk cId="455442625" sldId="431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496E350F-C2C0-4561-4540-500CFDEB3E44}" dt="2022-08-31T05:30:25.559" v="391" actId="20577"/>
        <pc:sldMkLst>
          <pc:docMk/>
          <pc:sldMk cId="2216165845" sldId="433"/>
        </pc:sldMkLst>
        <pc:spChg chg="mod">
          <ac:chgData name="Lisk, Brian D" userId="S::liskbd@state.gov::75023ea2-1308-4e0b-b141-d47d47c329f6" providerId="AD" clId="Web-{496E350F-C2C0-4561-4540-500CFDEB3E44}" dt="2022-08-31T05:30:25.559" v="391" actId="20577"/>
          <ac:spMkLst>
            <pc:docMk/>
            <pc:sldMk cId="2216165845" sldId="433"/>
            <ac:spMk id="4" creationId="{2E498E59-F646-4137-8965-26B0674A86E2}"/>
          </ac:spMkLst>
        </pc:spChg>
      </pc:sldChg>
    </pc:docChg>
  </pc:docChgLst>
  <pc:docChgLst>
    <pc:chgData name="Dean, Corey B" userId="d06704e4-f7c2-48db-b9e0-bc95bf72a43c" providerId="ADAL" clId="{3ECE9A4D-E55C-4B19-87C2-70EC0BBB2A06}"/>
    <pc:docChg chg="delSection">
      <pc:chgData name="Dean, Corey B" userId="d06704e4-f7c2-48db-b9e0-bc95bf72a43c" providerId="ADAL" clId="{3ECE9A4D-E55C-4B19-87C2-70EC0BBB2A06}" dt="2022-09-28T16:36:49.759" v="2" actId="17853"/>
      <pc:docMkLst>
        <pc:docMk/>
      </pc:docMkLst>
    </pc:docChg>
  </pc:docChgLst>
  <pc:docChgLst>
    <pc:chgData name="Dean, Corey B" userId="d06704e4-f7c2-48db-b9e0-bc95bf72a43c" providerId="ADAL" clId="{9C328855-3AA4-479D-B6CC-8591C1A9FC88}"/>
    <pc:docChg chg="undo custSel addSld delSld modSld">
      <pc:chgData name="Dean, Corey B" userId="d06704e4-f7c2-48db-b9e0-bc95bf72a43c" providerId="ADAL" clId="{9C328855-3AA4-479D-B6CC-8591C1A9FC88}" dt="2022-09-28T21:41:27.236" v="177" actId="20577"/>
      <pc:docMkLst>
        <pc:docMk/>
      </pc:docMkLst>
      <pc:sldChg chg="delCm">
        <pc:chgData name="Dean, Corey B" userId="d06704e4-f7c2-48db-b9e0-bc95bf72a43c" providerId="ADAL" clId="{9C328855-3AA4-479D-B6CC-8591C1A9FC88}" dt="2022-09-28T19:04:10.978" v="0"/>
        <pc:sldMkLst>
          <pc:docMk/>
          <pc:sldMk cId="2413125678" sldId="288"/>
        </pc:sldMkLst>
      </pc:sldChg>
      <pc:sldChg chg="modSp">
        <pc:chgData name="Dean, Corey B" userId="d06704e4-f7c2-48db-b9e0-bc95bf72a43c" providerId="ADAL" clId="{9C328855-3AA4-479D-B6CC-8591C1A9FC88}" dt="2022-09-28T19:07:03.130" v="3"/>
        <pc:sldMkLst>
          <pc:docMk/>
          <pc:sldMk cId="3684248613" sldId="335"/>
        </pc:sldMkLst>
        <pc:spChg chg="mod">
          <ac:chgData name="Dean, Corey B" userId="d06704e4-f7c2-48db-b9e0-bc95bf72a43c" providerId="ADAL" clId="{9C328855-3AA4-479D-B6CC-8591C1A9FC88}" dt="2022-09-28T19:07:03.130" v="3"/>
          <ac:spMkLst>
            <pc:docMk/>
            <pc:sldMk cId="3684248613" sldId="335"/>
            <ac:spMk id="6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19:07:19.527" v="4"/>
        <pc:sldMkLst>
          <pc:docMk/>
          <pc:sldMk cId="3818853183" sldId="336"/>
        </pc:sldMkLst>
        <pc:spChg chg="mod">
          <ac:chgData name="Dean, Corey B" userId="d06704e4-f7c2-48db-b9e0-bc95bf72a43c" providerId="ADAL" clId="{9C328855-3AA4-479D-B6CC-8591C1A9FC88}" dt="2022-09-28T19:07:19.527" v="4"/>
          <ac:spMkLst>
            <pc:docMk/>
            <pc:sldMk cId="3818853183" sldId="336"/>
            <ac:spMk id="19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19:08:10.248" v="5"/>
        <pc:sldMkLst>
          <pc:docMk/>
          <pc:sldMk cId="4023743899" sldId="337"/>
        </pc:sldMkLst>
        <pc:spChg chg="mod">
          <ac:chgData name="Dean, Corey B" userId="d06704e4-f7c2-48db-b9e0-bc95bf72a43c" providerId="ADAL" clId="{9C328855-3AA4-479D-B6CC-8591C1A9FC88}" dt="2022-09-28T19:08:10.248" v="5"/>
          <ac:spMkLst>
            <pc:docMk/>
            <pc:sldMk cId="4023743899" sldId="337"/>
            <ac:spMk id="10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19:08:27.023" v="7"/>
        <pc:sldMkLst>
          <pc:docMk/>
          <pc:sldMk cId="3792679894" sldId="338"/>
        </pc:sldMkLst>
        <pc:spChg chg="mod">
          <ac:chgData name="Dean, Corey B" userId="d06704e4-f7c2-48db-b9e0-bc95bf72a43c" providerId="ADAL" clId="{9C328855-3AA4-479D-B6CC-8591C1A9FC88}" dt="2022-09-28T19:08:27.023" v="7"/>
          <ac:spMkLst>
            <pc:docMk/>
            <pc:sldMk cId="3792679894" sldId="338"/>
            <ac:spMk id="9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20:28:17.405" v="106" actId="20577"/>
        <pc:sldMkLst>
          <pc:docMk/>
          <pc:sldMk cId="162002084" sldId="340"/>
        </pc:sldMkLst>
        <pc:spChg chg="mod">
          <ac:chgData name="Dean, Corey B" userId="d06704e4-f7c2-48db-b9e0-bc95bf72a43c" providerId="ADAL" clId="{9C328855-3AA4-479D-B6CC-8591C1A9FC88}" dt="2022-09-28T20:28:17.405" v="106" actId="20577"/>
          <ac:spMkLst>
            <pc:docMk/>
            <pc:sldMk cId="162002084" sldId="340"/>
            <ac:spMk id="7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20:28:21.436" v="108" actId="20577"/>
        <pc:sldMkLst>
          <pc:docMk/>
          <pc:sldMk cId="2637463130" sldId="342"/>
        </pc:sldMkLst>
        <pc:spChg chg="mod">
          <ac:chgData name="Dean, Corey B" userId="d06704e4-f7c2-48db-b9e0-bc95bf72a43c" providerId="ADAL" clId="{9C328855-3AA4-479D-B6CC-8591C1A9FC88}" dt="2022-09-28T20:28:21.436" v="108" actId="20577"/>
          <ac:spMkLst>
            <pc:docMk/>
            <pc:sldMk cId="2637463130" sldId="342"/>
            <ac:spMk id="16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19:27:11.617" v="65"/>
        <pc:sldMkLst>
          <pc:docMk/>
          <pc:sldMk cId="242234645" sldId="346"/>
        </pc:sldMkLst>
        <pc:spChg chg="mod">
          <ac:chgData name="Dean, Corey B" userId="d06704e4-f7c2-48db-b9e0-bc95bf72a43c" providerId="ADAL" clId="{9C328855-3AA4-479D-B6CC-8591C1A9FC88}" dt="2022-09-28T19:27:11.617" v="65"/>
          <ac:spMkLst>
            <pc:docMk/>
            <pc:sldMk cId="242234645" sldId="346"/>
            <ac:spMk id="6" creationId="{00000000-0000-0000-0000-000000000000}"/>
          </ac:spMkLst>
        </pc:spChg>
      </pc:sldChg>
      <pc:sldChg chg="addSp modSp mod">
        <pc:chgData name="Dean, Corey B" userId="d06704e4-f7c2-48db-b9e0-bc95bf72a43c" providerId="ADAL" clId="{9C328855-3AA4-479D-B6CC-8591C1A9FC88}" dt="2022-09-28T20:28:47.769" v="119" actId="20577"/>
        <pc:sldMkLst>
          <pc:docMk/>
          <pc:sldMk cId="3501704475" sldId="348"/>
        </pc:sldMkLst>
        <pc:spChg chg="add mod">
          <ac:chgData name="Dean, Corey B" userId="d06704e4-f7c2-48db-b9e0-bc95bf72a43c" providerId="ADAL" clId="{9C328855-3AA4-479D-B6CC-8591C1A9FC88}" dt="2022-09-28T19:25:45.613" v="63" actId="207"/>
          <ac:spMkLst>
            <pc:docMk/>
            <pc:sldMk cId="3501704475" sldId="348"/>
            <ac:spMk id="10" creationId="{538C5D4A-D3C4-36CD-BE64-172F35D2EEF6}"/>
          </ac:spMkLst>
        </pc:spChg>
        <pc:spChg chg="mod">
          <ac:chgData name="Dean, Corey B" userId="d06704e4-f7c2-48db-b9e0-bc95bf72a43c" providerId="ADAL" clId="{9C328855-3AA4-479D-B6CC-8591C1A9FC88}" dt="2022-09-28T20:28:47.769" v="119" actId="20577"/>
          <ac:spMkLst>
            <pc:docMk/>
            <pc:sldMk cId="3501704475" sldId="348"/>
            <ac:spMk id="16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20:28:51.458" v="121" actId="20577"/>
        <pc:sldMkLst>
          <pc:docMk/>
          <pc:sldMk cId="2256416498" sldId="349"/>
        </pc:sldMkLst>
        <pc:spChg chg="mod">
          <ac:chgData name="Dean, Corey B" userId="d06704e4-f7c2-48db-b9e0-bc95bf72a43c" providerId="ADAL" clId="{9C328855-3AA4-479D-B6CC-8591C1A9FC88}" dt="2022-09-28T20:28:51.458" v="121" actId="20577"/>
          <ac:spMkLst>
            <pc:docMk/>
            <pc:sldMk cId="2256416498" sldId="349"/>
            <ac:spMk id="2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19:28:57.875" v="71" actId="20577"/>
        <pc:sldMkLst>
          <pc:docMk/>
          <pc:sldMk cId="3907509258" sldId="352"/>
        </pc:sldMkLst>
        <pc:spChg chg="mod">
          <ac:chgData name="Dean, Corey B" userId="d06704e4-f7c2-48db-b9e0-bc95bf72a43c" providerId="ADAL" clId="{9C328855-3AA4-479D-B6CC-8591C1A9FC88}" dt="2022-09-28T19:28:57.875" v="71" actId="20577"/>
          <ac:spMkLst>
            <pc:docMk/>
            <pc:sldMk cId="3907509258" sldId="352"/>
            <ac:spMk id="31" creationId="{00000000-0000-0000-0000-000000000000}"/>
          </ac:spMkLst>
        </pc:spChg>
      </pc:sldChg>
      <pc:sldChg chg="modSp add del">
        <pc:chgData name="Dean, Corey B" userId="d06704e4-f7c2-48db-b9e0-bc95bf72a43c" providerId="ADAL" clId="{9C328855-3AA4-479D-B6CC-8591C1A9FC88}" dt="2022-09-28T20:28:58.162" v="123" actId="20577"/>
        <pc:sldMkLst>
          <pc:docMk/>
          <pc:sldMk cId="3004972900" sldId="353"/>
        </pc:sldMkLst>
        <pc:spChg chg="mod">
          <ac:chgData name="Dean, Corey B" userId="d06704e4-f7c2-48db-b9e0-bc95bf72a43c" providerId="ADAL" clId="{9C328855-3AA4-479D-B6CC-8591C1A9FC88}" dt="2022-09-28T20:28:58.162" v="123" actId="20577"/>
          <ac:spMkLst>
            <pc:docMk/>
            <pc:sldMk cId="3004972900" sldId="353"/>
            <ac:spMk id="7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20:29:01.622" v="125" actId="20577"/>
        <pc:sldMkLst>
          <pc:docMk/>
          <pc:sldMk cId="533586277" sldId="354"/>
        </pc:sldMkLst>
        <pc:spChg chg="mod">
          <ac:chgData name="Dean, Corey B" userId="d06704e4-f7c2-48db-b9e0-bc95bf72a43c" providerId="ADAL" clId="{9C328855-3AA4-479D-B6CC-8591C1A9FC88}" dt="2022-09-28T20:29:01.622" v="125" actId="20577"/>
          <ac:spMkLst>
            <pc:docMk/>
            <pc:sldMk cId="533586277" sldId="354"/>
            <ac:spMk id="11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20:29:05.004" v="127" actId="20577"/>
        <pc:sldMkLst>
          <pc:docMk/>
          <pc:sldMk cId="237512186" sldId="356"/>
        </pc:sldMkLst>
        <pc:spChg chg="mod">
          <ac:chgData name="Dean, Corey B" userId="d06704e4-f7c2-48db-b9e0-bc95bf72a43c" providerId="ADAL" clId="{9C328855-3AA4-479D-B6CC-8591C1A9FC88}" dt="2022-09-28T20:29:05.004" v="127" actId="20577"/>
          <ac:spMkLst>
            <pc:docMk/>
            <pc:sldMk cId="237512186" sldId="356"/>
            <ac:spMk id="2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20:29:08.663" v="129" actId="20577"/>
        <pc:sldMkLst>
          <pc:docMk/>
          <pc:sldMk cId="2934037914" sldId="357"/>
        </pc:sldMkLst>
        <pc:spChg chg="mod">
          <ac:chgData name="Dean, Corey B" userId="d06704e4-f7c2-48db-b9e0-bc95bf72a43c" providerId="ADAL" clId="{9C328855-3AA4-479D-B6CC-8591C1A9FC88}" dt="2022-09-28T20:29:08.663" v="129" actId="20577"/>
          <ac:spMkLst>
            <pc:docMk/>
            <pc:sldMk cId="2934037914" sldId="357"/>
            <ac:spMk id="16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19:47:35.387" v="72"/>
        <pc:sldMkLst>
          <pc:docMk/>
          <pc:sldMk cId="3242287953" sldId="360"/>
        </pc:sldMkLst>
        <pc:spChg chg="mod">
          <ac:chgData name="Dean, Corey B" userId="d06704e4-f7c2-48db-b9e0-bc95bf72a43c" providerId="ADAL" clId="{9C328855-3AA4-479D-B6CC-8591C1A9FC88}" dt="2022-09-28T19:47:35.387" v="72"/>
          <ac:spMkLst>
            <pc:docMk/>
            <pc:sldMk cId="3242287953" sldId="360"/>
            <ac:spMk id="6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20:29:29.444" v="135" actId="20577"/>
        <pc:sldMkLst>
          <pc:docMk/>
          <pc:sldMk cId="2707268139" sldId="361"/>
        </pc:sldMkLst>
        <pc:spChg chg="mod">
          <ac:chgData name="Dean, Corey B" userId="d06704e4-f7c2-48db-b9e0-bc95bf72a43c" providerId="ADAL" clId="{9C328855-3AA4-479D-B6CC-8591C1A9FC88}" dt="2022-09-28T20:29:29.444" v="135" actId="20577"/>
          <ac:spMkLst>
            <pc:docMk/>
            <pc:sldMk cId="2707268139" sldId="361"/>
            <ac:spMk id="16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19:50:25.484" v="81" actId="20577"/>
        <pc:sldMkLst>
          <pc:docMk/>
          <pc:sldMk cId="3087075389" sldId="362"/>
        </pc:sldMkLst>
        <pc:spChg chg="mod">
          <ac:chgData name="Dean, Corey B" userId="d06704e4-f7c2-48db-b9e0-bc95bf72a43c" providerId="ADAL" clId="{9C328855-3AA4-479D-B6CC-8591C1A9FC88}" dt="2022-09-28T19:50:25.484" v="81" actId="20577"/>
          <ac:spMkLst>
            <pc:docMk/>
            <pc:sldMk cId="3087075389" sldId="362"/>
            <ac:spMk id="10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20:27:45.763" v="104" actId="20577"/>
        <pc:sldMkLst>
          <pc:docMk/>
          <pc:sldMk cId="3398786409" sldId="366"/>
        </pc:sldMkLst>
        <pc:spChg chg="mod">
          <ac:chgData name="Dean, Corey B" userId="d06704e4-f7c2-48db-b9e0-bc95bf72a43c" providerId="ADAL" clId="{9C328855-3AA4-479D-B6CC-8591C1A9FC88}" dt="2022-09-28T20:27:45.763" v="104" actId="20577"/>
          <ac:spMkLst>
            <pc:docMk/>
            <pc:sldMk cId="3398786409" sldId="366"/>
            <ac:spMk id="22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20:29:36.750" v="137" actId="20577"/>
        <pc:sldMkLst>
          <pc:docMk/>
          <pc:sldMk cId="1503091354" sldId="369"/>
        </pc:sldMkLst>
        <pc:spChg chg="mod">
          <ac:chgData name="Dean, Corey B" userId="d06704e4-f7c2-48db-b9e0-bc95bf72a43c" providerId="ADAL" clId="{9C328855-3AA4-479D-B6CC-8591C1A9FC88}" dt="2022-09-28T20:29:36.750" v="137" actId="20577"/>
          <ac:spMkLst>
            <pc:docMk/>
            <pc:sldMk cId="1503091354" sldId="369"/>
            <ac:spMk id="15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20:29:45.294" v="139" actId="20577"/>
        <pc:sldMkLst>
          <pc:docMk/>
          <pc:sldMk cId="2727476020" sldId="376"/>
        </pc:sldMkLst>
        <pc:spChg chg="mod">
          <ac:chgData name="Dean, Corey B" userId="d06704e4-f7c2-48db-b9e0-bc95bf72a43c" providerId="ADAL" clId="{9C328855-3AA4-479D-B6CC-8591C1A9FC88}" dt="2022-09-28T20:29:45.294" v="139" actId="20577"/>
          <ac:spMkLst>
            <pc:docMk/>
            <pc:sldMk cId="2727476020" sldId="376"/>
            <ac:spMk id="2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20:29:48.575" v="141" actId="20577"/>
        <pc:sldMkLst>
          <pc:docMk/>
          <pc:sldMk cId="1187710285" sldId="378"/>
        </pc:sldMkLst>
        <pc:spChg chg="mod">
          <ac:chgData name="Dean, Corey B" userId="d06704e4-f7c2-48db-b9e0-bc95bf72a43c" providerId="ADAL" clId="{9C328855-3AA4-479D-B6CC-8591C1A9FC88}" dt="2022-09-28T20:29:48.575" v="141" actId="20577"/>
          <ac:spMkLst>
            <pc:docMk/>
            <pc:sldMk cId="1187710285" sldId="378"/>
            <ac:spMk id="16" creationId="{00000000-0000-0000-0000-000000000000}"/>
          </ac:spMkLst>
        </pc:spChg>
      </pc:sldChg>
      <pc:sldChg chg="addSp delSp modSp mod modClrScheme chgLayout">
        <pc:chgData name="Dean, Corey B" userId="d06704e4-f7c2-48db-b9e0-bc95bf72a43c" providerId="ADAL" clId="{9C328855-3AA4-479D-B6CC-8591C1A9FC88}" dt="2022-09-28T20:42:57.061" v="164" actId="20577"/>
        <pc:sldMkLst>
          <pc:docMk/>
          <pc:sldMk cId="714603804" sldId="379"/>
        </pc:sldMkLst>
        <pc:spChg chg="mod ord">
          <ac:chgData name="Dean, Corey B" userId="d06704e4-f7c2-48db-b9e0-bc95bf72a43c" providerId="ADAL" clId="{9C328855-3AA4-479D-B6CC-8591C1A9FC88}" dt="2022-09-28T20:41:25.013" v="153" actId="700"/>
          <ac:spMkLst>
            <pc:docMk/>
            <pc:sldMk cId="714603804" sldId="379"/>
            <ac:spMk id="2" creationId="{00000000-0000-0000-0000-000000000000}"/>
          </ac:spMkLst>
        </pc:spChg>
        <pc:spChg chg="mod ord">
          <ac:chgData name="Dean, Corey B" userId="d06704e4-f7c2-48db-b9e0-bc95bf72a43c" providerId="ADAL" clId="{9C328855-3AA4-479D-B6CC-8591C1A9FC88}" dt="2022-09-28T20:41:25.013" v="153" actId="700"/>
          <ac:spMkLst>
            <pc:docMk/>
            <pc:sldMk cId="714603804" sldId="379"/>
            <ac:spMk id="3" creationId="{00000000-0000-0000-0000-000000000000}"/>
          </ac:spMkLst>
        </pc:spChg>
        <pc:spChg chg="mod ord">
          <ac:chgData name="Dean, Corey B" userId="d06704e4-f7c2-48db-b9e0-bc95bf72a43c" providerId="ADAL" clId="{9C328855-3AA4-479D-B6CC-8591C1A9FC88}" dt="2022-09-28T20:41:25.013" v="153" actId="700"/>
          <ac:spMkLst>
            <pc:docMk/>
            <pc:sldMk cId="714603804" sldId="379"/>
            <ac:spMk id="4" creationId="{00000000-0000-0000-0000-000000000000}"/>
          </ac:spMkLst>
        </pc:spChg>
        <pc:spChg chg="mod ord">
          <ac:chgData name="Dean, Corey B" userId="d06704e4-f7c2-48db-b9e0-bc95bf72a43c" providerId="ADAL" clId="{9C328855-3AA4-479D-B6CC-8591C1A9FC88}" dt="2022-09-28T20:41:25.013" v="153" actId="700"/>
          <ac:spMkLst>
            <pc:docMk/>
            <pc:sldMk cId="714603804" sldId="379"/>
            <ac:spMk id="5" creationId="{00000000-0000-0000-0000-000000000000}"/>
          </ac:spMkLst>
        </pc:spChg>
        <pc:spChg chg="mod ord">
          <ac:chgData name="Dean, Corey B" userId="d06704e4-f7c2-48db-b9e0-bc95bf72a43c" providerId="ADAL" clId="{9C328855-3AA4-479D-B6CC-8591C1A9FC88}" dt="2022-09-28T20:41:25.013" v="153" actId="700"/>
          <ac:spMkLst>
            <pc:docMk/>
            <pc:sldMk cId="714603804" sldId="379"/>
            <ac:spMk id="6" creationId="{00000000-0000-0000-0000-000000000000}"/>
          </ac:spMkLst>
        </pc:spChg>
        <pc:spChg chg="add mod ord">
          <ac:chgData name="Dean, Corey B" userId="d06704e4-f7c2-48db-b9e0-bc95bf72a43c" providerId="ADAL" clId="{9C328855-3AA4-479D-B6CC-8591C1A9FC88}" dt="2022-09-28T20:41:34.715" v="154"/>
          <ac:spMkLst>
            <pc:docMk/>
            <pc:sldMk cId="714603804" sldId="379"/>
            <ac:spMk id="7" creationId="{729507C8-6465-2F66-C9E2-270303921E1F}"/>
          </ac:spMkLst>
        </pc:spChg>
        <pc:spChg chg="add del mod ord">
          <ac:chgData name="Dean, Corey B" userId="d06704e4-f7c2-48db-b9e0-bc95bf72a43c" providerId="ADAL" clId="{9C328855-3AA4-479D-B6CC-8591C1A9FC88}" dt="2022-09-28T20:42:50.753" v="155"/>
          <ac:spMkLst>
            <pc:docMk/>
            <pc:sldMk cId="714603804" sldId="379"/>
            <ac:spMk id="8" creationId="{49E04FB7-756D-BFFE-DF1E-7A5741BC7503}"/>
          </ac:spMkLst>
        </pc:spChg>
        <pc:spChg chg="add mod ord">
          <ac:chgData name="Dean, Corey B" userId="d06704e4-f7c2-48db-b9e0-bc95bf72a43c" providerId="ADAL" clId="{9C328855-3AA4-479D-B6CC-8591C1A9FC88}" dt="2022-09-28T20:42:57.061" v="164" actId="20577"/>
          <ac:spMkLst>
            <pc:docMk/>
            <pc:sldMk cId="714603804" sldId="379"/>
            <ac:spMk id="9" creationId="{8A5537BA-8E0C-3D2A-8334-F55E84FEC5B3}"/>
          </ac:spMkLst>
        </pc:spChg>
        <pc:picChg chg="add mod">
          <ac:chgData name="Dean, Corey B" userId="d06704e4-f7c2-48db-b9e0-bc95bf72a43c" providerId="ADAL" clId="{9C328855-3AA4-479D-B6CC-8591C1A9FC88}" dt="2022-09-28T20:42:50.753" v="155"/>
          <ac:picMkLst>
            <pc:docMk/>
            <pc:sldMk cId="714603804" sldId="379"/>
            <ac:picMk id="10" creationId="{FDCDD8CD-7756-100D-2B7C-B0036A75B481}"/>
          </ac:picMkLst>
        </pc:picChg>
      </pc:sldChg>
      <pc:sldChg chg="modSp">
        <pc:chgData name="Dean, Corey B" userId="d06704e4-f7c2-48db-b9e0-bc95bf72a43c" providerId="ADAL" clId="{9C328855-3AA4-479D-B6CC-8591C1A9FC88}" dt="2022-09-28T20:29:52.805" v="143" actId="20577"/>
        <pc:sldMkLst>
          <pc:docMk/>
          <pc:sldMk cId="2414952940" sldId="381"/>
        </pc:sldMkLst>
        <pc:spChg chg="mod">
          <ac:chgData name="Dean, Corey B" userId="d06704e4-f7c2-48db-b9e0-bc95bf72a43c" providerId="ADAL" clId="{9C328855-3AA4-479D-B6CC-8591C1A9FC88}" dt="2022-09-28T20:29:52.805" v="143" actId="20577"/>
          <ac:spMkLst>
            <pc:docMk/>
            <pc:sldMk cId="2414952940" sldId="381"/>
            <ac:spMk id="8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20:29:56.944" v="145" actId="20577"/>
        <pc:sldMkLst>
          <pc:docMk/>
          <pc:sldMk cId="1098590415" sldId="382"/>
        </pc:sldMkLst>
        <pc:spChg chg="mod">
          <ac:chgData name="Dean, Corey B" userId="d06704e4-f7c2-48db-b9e0-bc95bf72a43c" providerId="ADAL" clId="{9C328855-3AA4-479D-B6CC-8591C1A9FC88}" dt="2022-09-28T20:29:56.944" v="145" actId="20577"/>
          <ac:spMkLst>
            <pc:docMk/>
            <pc:sldMk cId="1098590415" sldId="382"/>
            <ac:spMk id="16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20:29:59.606" v="147" actId="20577"/>
        <pc:sldMkLst>
          <pc:docMk/>
          <pc:sldMk cId="3861406457" sldId="383"/>
        </pc:sldMkLst>
        <pc:spChg chg="mod">
          <ac:chgData name="Dean, Corey B" userId="d06704e4-f7c2-48db-b9e0-bc95bf72a43c" providerId="ADAL" clId="{9C328855-3AA4-479D-B6CC-8591C1A9FC88}" dt="2022-09-28T20:29:59.606" v="147" actId="20577"/>
          <ac:spMkLst>
            <pc:docMk/>
            <pc:sldMk cId="3861406457" sldId="383"/>
            <ac:spMk id="16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20:30:06.607" v="150" actId="20577"/>
        <pc:sldMkLst>
          <pc:docMk/>
          <pc:sldMk cId="1350829212" sldId="385"/>
        </pc:sldMkLst>
        <pc:spChg chg="mod">
          <ac:chgData name="Dean, Corey B" userId="d06704e4-f7c2-48db-b9e0-bc95bf72a43c" providerId="ADAL" clId="{9C328855-3AA4-479D-B6CC-8591C1A9FC88}" dt="2022-09-28T20:30:06.607" v="150" actId="20577"/>
          <ac:spMkLst>
            <pc:docMk/>
            <pc:sldMk cId="1350829212" sldId="385"/>
            <ac:spMk id="11" creationId="{00000000-0000-0000-0000-000000000000}"/>
          </ac:spMkLst>
        </pc:spChg>
      </pc:sldChg>
      <pc:sldChg chg="addSp delSp modSp mod modClrScheme chgLayout">
        <pc:chgData name="Dean, Corey B" userId="d06704e4-f7c2-48db-b9e0-bc95bf72a43c" providerId="ADAL" clId="{9C328855-3AA4-479D-B6CC-8591C1A9FC88}" dt="2022-09-28T21:41:27.236" v="177" actId="20577"/>
        <pc:sldMkLst>
          <pc:docMk/>
          <pc:sldMk cId="3585577897" sldId="389"/>
        </pc:sldMkLst>
        <pc:spChg chg="mod ord">
          <ac:chgData name="Dean, Corey B" userId="d06704e4-f7c2-48db-b9e0-bc95bf72a43c" providerId="ADAL" clId="{9C328855-3AA4-479D-B6CC-8591C1A9FC88}" dt="2022-09-28T21:41:01.375" v="165" actId="700"/>
          <ac:spMkLst>
            <pc:docMk/>
            <pc:sldMk cId="3585577897" sldId="389"/>
            <ac:spMk id="2" creationId="{00000000-0000-0000-0000-000000000000}"/>
          </ac:spMkLst>
        </pc:spChg>
        <pc:spChg chg="mod ord">
          <ac:chgData name="Dean, Corey B" userId="d06704e4-f7c2-48db-b9e0-bc95bf72a43c" providerId="ADAL" clId="{9C328855-3AA4-479D-B6CC-8591C1A9FC88}" dt="2022-09-28T21:41:01.375" v="165" actId="700"/>
          <ac:spMkLst>
            <pc:docMk/>
            <pc:sldMk cId="3585577897" sldId="389"/>
            <ac:spMk id="3" creationId="{00000000-0000-0000-0000-000000000000}"/>
          </ac:spMkLst>
        </pc:spChg>
        <pc:spChg chg="mod ord">
          <ac:chgData name="Dean, Corey B" userId="d06704e4-f7c2-48db-b9e0-bc95bf72a43c" providerId="ADAL" clId="{9C328855-3AA4-479D-B6CC-8591C1A9FC88}" dt="2022-09-28T21:41:01.375" v="165" actId="700"/>
          <ac:spMkLst>
            <pc:docMk/>
            <pc:sldMk cId="3585577897" sldId="389"/>
            <ac:spMk id="4" creationId="{00000000-0000-0000-0000-000000000000}"/>
          </ac:spMkLst>
        </pc:spChg>
        <pc:spChg chg="mod ord">
          <ac:chgData name="Dean, Corey B" userId="d06704e4-f7c2-48db-b9e0-bc95bf72a43c" providerId="ADAL" clId="{9C328855-3AA4-479D-B6CC-8591C1A9FC88}" dt="2022-09-28T21:41:01.375" v="165" actId="700"/>
          <ac:spMkLst>
            <pc:docMk/>
            <pc:sldMk cId="3585577897" sldId="389"/>
            <ac:spMk id="5" creationId="{00000000-0000-0000-0000-000000000000}"/>
          </ac:spMkLst>
        </pc:spChg>
        <pc:spChg chg="add mod ord">
          <ac:chgData name="Dean, Corey B" userId="d06704e4-f7c2-48db-b9e0-bc95bf72a43c" providerId="ADAL" clId="{9C328855-3AA4-479D-B6CC-8591C1A9FC88}" dt="2022-09-28T21:41:19.486" v="168"/>
          <ac:spMkLst>
            <pc:docMk/>
            <pc:sldMk cId="3585577897" sldId="389"/>
            <ac:spMk id="6" creationId="{E2D96782-82B3-92D0-3643-F9304C3C599D}"/>
          </ac:spMkLst>
        </pc:spChg>
        <pc:spChg chg="mod ord">
          <ac:chgData name="Dean, Corey B" userId="d06704e4-f7c2-48db-b9e0-bc95bf72a43c" providerId="ADAL" clId="{9C328855-3AA4-479D-B6CC-8591C1A9FC88}" dt="2022-09-28T21:41:01.375" v="165" actId="700"/>
          <ac:spMkLst>
            <pc:docMk/>
            <pc:sldMk cId="3585577897" sldId="389"/>
            <ac:spMk id="8" creationId="{00000000-0000-0000-0000-000000000000}"/>
          </ac:spMkLst>
        </pc:spChg>
        <pc:spChg chg="add del mod ord">
          <ac:chgData name="Dean, Corey B" userId="d06704e4-f7c2-48db-b9e0-bc95bf72a43c" providerId="ADAL" clId="{9C328855-3AA4-479D-B6CC-8591C1A9FC88}" dt="2022-09-28T21:41:13.283" v="167"/>
          <ac:spMkLst>
            <pc:docMk/>
            <pc:sldMk cId="3585577897" sldId="389"/>
            <ac:spMk id="9" creationId="{5880BEB7-512B-012C-783C-830F2AECD88D}"/>
          </ac:spMkLst>
        </pc:spChg>
        <pc:spChg chg="add mod ord">
          <ac:chgData name="Dean, Corey B" userId="d06704e4-f7c2-48db-b9e0-bc95bf72a43c" providerId="ADAL" clId="{9C328855-3AA4-479D-B6CC-8591C1A9FC88}" dt="2022-09-28T21:41:27.236" v="177" actId="20577"/>
          <ac:spMkLst>
            <pc:docMk/>
            <pc:sldMk cId="3585577897" sldId="389"/>
            <ac:spMk id="10" creationId="{62D78CCA-7F99-15A7-5744-837A253F51CC}"/>
          </ac:spMkLst>
        </pc:spChg>
        <pc:picChg chg="mod ord">
          <ac:chgData name="Dean, Corey B" userId="d06704e4-f7c2-48db-b9e0-bc95bf72a43c" providerId="ADAL" clId="{9C328855-3AA4-479D-B6CC-8591C1A9FC88}" dt="2022-09-28T21:41:06.133" v="166" actId="14100"/>
          <ac:picMkLst>
            <pc:docMk/>
            <pc:sldMk cId="3585577897" sldId="389"/>
            <ac:picMk id="7" creationId="{00000000-0000-0000-0000-000000000000}"/>
          </ac:picMkLst>
        </pc:picChg>
        <pc:picChg chg="add mod">
          <ac:chgData name="Dean, Corey B" userId="d06704e4-f7c2-48db-b9e0-bc95bf72a43c" providerId="ADAL" clId="{9C328855-3AA4-479D-B6CC-8591C1A9FC88}" dt="2022-09-28T21:41:13.283" v="167"/>
          <ac:picMkLst>
            <pc:docMk/>
            <pc:sldMk cId="3585577897" sldId="389"/>
            <ac:picMk id="13" creationId="{5B9BB8AB-FE45-BCC9-7988-061B9831209F}"/>
          </ac:picMkLst>
        </pc:picChg>
      </pc:sldChg>
      <pc:sldChg chg="addSp delSp modSp mod modClrScheme chgLayout">
        <pc:chgData name="Dean, Corey B" userId="d06704e4-f7c2-48db-b9e0-bc95bf72a43c" providerId="ADAL" clId="{9C328855-3AA4-479D-B6CC-8591C1A9FC88}" dt="2022-09-28T19:16:44.801" v="37" actId="6549"/>
        <pc:sldMkLst>
          <pc:docMk/>
          <pc:sldMk cId="2106376228" sldId="394"/>
        </pc:sldMkLst>
        <pc:spChg chg="mod ord">
          <ac:chgData name="Dean, Corey B" userId="d06704e4-f7c2-48db-b9e0-bc95bf72a43c" providerId="ADAL" clId="{9C328855-3AA4-479D-B6CC-8591C1A9FC88}" dt="2022-09-28T19:16:24.278" v="17"/>
          <ac:spMkLst>
            <pc:docMk/>
            <pc:sldMk cId="2106376228" sldId="394"/>
            <ac:spMk id="2" creationId="{00000000-0000-0000-0000-000000000000}"/>
          </ac:spMkLst>
        </pc:spChg>
        <pc:spChg chg="add del mod ord">
          <ac:chgData name="Dean, Corey B" userId="d06704e4-f7c2-48db-b9e0-bc95bf72a43c" providerId="ADAL" clId="{9C328855-3AA4-479D-B6CC-8591C1A9FC88}" dt="2022-09-28T19:16:09.908" v="13" actId="700"/>
          <ac:spMkLst>
            <pc:docMk/>
            <pc:sldMk cId="2106376228" sldId="394"/>
            <ac:spMk id="3" creationId="{680945AE-C467-BDE3-52B2-555EF0FFAD43}"/>
          </ac:spMkLst>
        </pc:spChg>
        <pc:spChg chg="add del mod ord">
          <ac:chgData name="Dean, Corey B" userId="d06704e4-f7c2-48db-b9e0-bc95bf72a43c" providerId="ADAL" clId="{9C328855-3AA4-479D-B6CC-8591C1A9FC88}" dt="2022-09-28T19:16:09.908" v="13" actId="700"/>
          <ac:spMkLst>
            <pc:docMk/>
            <pc:sldMk cId="2106376228" sldId="394"/>
            <ac:spMk id="4" creationId="{EB03BFA2-8335-4D9B-E088-1E5FE2BF8B71}"/>
          </ac:spMkLst>
        </pc:spChg>
        <pc:spChg chg="add mod ord">
          <ac:chgData name="Dean, Corey B" userId="d06704e4-f7c2-48db-b9e0-bc95bf72a43c" providerId="ADAL" clId="{9C328855-3AA4-479D-B6CC-8591C1A9FC88}" dt="2022-09-28T19:16:44.801" v="37" actId="6549"/>
          <ac:spMkLst>
            <pc:docMk/>
            <pc:sldMk cId="2106376228" sldId="394"/>
            <ac:spMk id="5" creationId="{720D4572-CE7C-975E-C515-96521E105DF9}"/>
          </ac:spMkLst>
        </pc:spChg>
        <pc:spChg chg="add del mod ord">
          <ac:chgData name="Dean, Corey B" userId="d06704e4-f7c2-48db-b9e0-bc95bf72a43c" providerId="ADAL" clId="{9C328855-3AA4-479D-B6CC-8591C1A9FC88}" dt="2022-09-28T19:16:30.588" v="18"/>
          <ac:spMkLst>
            <pc:docMk/>
            <pc:sldMk cId="2106376228" sldId="394"/>
            <ac:spMk id="6" creationId="{1D92613B-2A0B-E672-0746-B640EBE25D24}"/>
          </ac:spMkLst>
        </pc:spChg>
        <pc:spChg chg="add mod ord">
          <ac:chgData name="Dean, Corey B" userId="d06704e4-f7c2-48db-b9e0-bc95bf72a43c" providerId="ADAL" clId="{9C328855-3AA4-479D-B6CC-8591C1A9FC88}" dt="2022-09-28T19:16:37.391" v="27" actId="20577"/>
          <ac:spMkLst>
            <pc:docMk/>
            <pc:sldMk cId="2106376228" sldId="394"/>
            <ac:spMk id="7" creationId="{56CA67F0-1EC2-1764-A8FE-A0F304575469}"/>
          </ac:spMkLst>
        </pc:spChg>
        <pc:spChg chg="mod ord">
          <ac:chgData name="Dean, Corey B" userId="d06704e4-f7c2-48db-b9e0-bc95bf72a43c" providerId="ADAL" clId="{9C328855-3AA4-479D-B6CC-8591C1A9FC88}" dt="2022-09-28T19:16:40.949" v="28" actId="20577"/>
          <ac:spMkLst>
            <pc:docMk/>
            <pc:sldMk cId="2106376228" sldId="394"/>
            <ac:spMk id="25" creationId="{00000000-0000-0000-0000-000000000000}"/>
          </ac:spMkLst>
        </pc:spChg>
        <pc:spChg chg="mod ord">
          <ac:chgData name="Dean, Corey B" userId="d06704e4-f7c2-48db-b9e0-bc95bf72a43c" providerId="ADAL" clId="{9C328855-3AA4-479D-B6CC-8591C1A9FC88}" dt="2022-09-28T19:16:09.908" v="13" actId="700"/>
          <ac:spMkLst>
            <pc:docMk/>
            <pc:sldMk cId="2106376228" sldId="394"/>
            <ac:spMk id="26" creationId="{00000000-0000-0000-0000-000000000000}"/>
          </ac:spMkLst>
        </pc:spChg>
        <pc:spChg chg="mod ord">
          <ac:chgData name="Dean, Corey B" userId="d06704e4-f7c2-48db-b9e0-bc95bf72a43c" providerId="ADAL" clId="{9C328855-3AA4-479D-B6CC-8591C1A9FC88}" dt="2022-09-28T19:16:09.908" v="13" actId="700"/>
          <ac:spMkLst>
            <pc:docMk/>
            <pc:sldMk cId="2106376228" sldId="394"/>
            <ac:spMk id="31746" creationId="{00000000-0000-0000-0000-000000000000}"/>
          </ac:spMkLst>
        </pc:spChg>
        <pc:spChg chg="mod ord">
          <ac:chgData name="Dean, Corey B" userId="d06704e4-f7c2-48db-b9e0-bc95bf72a43c" providerId="ADAL" clId="{9C328855-3AA4-479D-B6CC-8591C1A9FC88}" dt="2022-09-28T19:16:09.908" v="13" actId="700"/>
          <ac:spMkLst>
            <pc:docMk/>
            <pc:sldMk cId="2106376228" sldId="394"/>
            <ac:spMk id="31748" creationId="{00000000-0000-0000-0000-000000000000}"/>
          </ac:spMkLst>
        </pc:spChg>
        <pc:picChg chg="mod ord">
          <ac:chgData name="Dean, Corey B" userId="d06704e4-f7c2-48db-b9e0-bc95bf72a43c" providerId="ADAL" clId="{9C328855-3AA4-479D-B6CC-8591C1A9FC88}" dt="2022-09-28T19:16:09.908" v="13" actId="700"/>
          <ac:picMkLst>
            <pc:docMk/>
            <pc:sldMk cId="2106376228" sldId="394"/>
            <ac:picMk id="11" creationId="{00000000-0000-0000-0000-000000000000}"/>
          </ac:picMkLst>
        </pc:picChg>
        <pc:picChg chg="add mod">
          <ac:chgData name="Dean, Corey B" userId="d06704e4-f7c2-48db-b9e0-bc95bf72a43c" providerId="ADAL" clId="{9C328855-3AA4-479D-B6CC-8591C1A9FC88}" dt="2022-09-28T19:16:30.588" v="18"/>
          <ac:picMkLst>
            <pc:docMk/>
            <pc:sldMk cId="2106376228" sldId="394"/>
            <ac:picMk id="14" creationId="{32C96208-99EC-0FA3-DF43-D8341D911DE5}"/>
          </ac:picMkLst>
        </pc:picChg>
      </pc:sldChg>
      <pc:sldChg chg="modSp">
        <pc:chgData name="Dean, Corey B" userId="d06704e4-f7c2-48db-b9e0-bc95bf72a43c" providerId="ADAL" clId="{9C328855-3AA4-479D-B6CC-8591C1A9FC88}" dt="2022-09-28T20:28:27.287" v="110" actId="20577"/>
        <pc:sldMkLst>
          <pc:docMk/>
          <pc:sldMk cId="461571141" sldId="399"/>
        </pc:sldMkLst>
        <pc:spChg chg="mod">
          <ac:chgData name="Dean, Corey B" userId="d06704e4-f7c2-48db-b9e0-bc95bf72a43c" providerId="ADAL" clId="{9C328855-3AA4-479D-B6CC-8591C1A9FC88}" dt="2022-09-28T20:28:27.287" v="110" actId="20577"/>
          <ac:spMkLst>
            <pc:docMk/>
            <pc:sldMk cId="461571141" sldId="399"/>
            <ac:spMk id="11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19:17:48.315" v="59" actId="20577"/>
        <pc:sldMkLst>
          <pc:docMk/>
          <pc:sldMk cId="1898003377" sldId="404"/>
        </pc:sldMkLst>
        <pc:spChg chg="mod">
          <ac:chgData name="Dean, Corey B" userId="d06704e4-f7c2-48db-b9e0-bc95bf72a43c" providerId="ADAL" clId="{9C328855-3AA4-479D-B6CC-8591C1A9FC88}" dt="2022-09-28T19:17:48.315" v="59" actId="20577"/>
          <ac:spMkLst>
            <pc:docMk/>
            <pc:sldMk cId="1898003377" sldId="404"/>
            <ac:spMk id="3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19:18:42.272" v="60"/>
        <pc:sldMkLst>
          <pc:docMk/>
          <pc:sldMk cId="3723329713" sldId="406"/>
        </pc:sldMkLst>
        <pc:spChg chg="mod">
          <ac:chgData name="Dean, Corey B" userId="d06704e4-f7c2-48db-b9e0-bc95bf72a43c" providerId="ADAL" clId="{9C328855-3AA4-479D-B6CC-8591C1A9FC88}" dt="2022-09-28T19:18:42.272" v="60"/>
          <ac:spMkLst>
            <pc:docMk/>
            <pc:sldMk cId="3723329713" sldId="406"/>
            <ac:spMk id="21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20:28:36.167" v="113" actId="20577"/>
        <pc:sldMkLst>
          <pc:docMk/>
          <pc:sldMk cId="545725858" sldId="410"/>
        </pc:sldMkLst>
        <pc:spChg chg="mod">
          <ac:chgData name="Dean, Corey B" userId="d06704e4-f7c2-48db-b9e0-bc95bf72a43c" providerId="ADAL" clId="{9C328855-3AA4-479D-B6CC-8591C1A9FC88}" dt="2022-09-28T20:28:36.167" v="113" actId="20577"/>
          <ac:spMkLst>
            <pc:docMk/>
            <pc:sldMk cId="545725858" sldId="410"/>
            <ac:spMk id="11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20:28:39.238" v="115" actId="20577"/>
        <pc:sldMkLst>
          <pc:docMk/>
          <pc:sldMk cId="3532416373" sldId="415"/>
        </pc:sldMkLst>
        <pc:spChg chg="mod">
          <ac:chgData name="Dean, Corey B" userId="d06704e4-f7c2-48db-b9e0-bc95bf72a43c" providerId="ADAL" clId="{9C328855-3AA4-479D-B6CC-8591C1A9FC88}" dt="2022-09-28T20:28:31.447" v="111" actId="20577"/>
          <ac:spMkLst>
            <pc:docMk/>
            <pc:sldMk cId="3532416373" sldId="415"/>
            <ac:spMk id="2" creationId="{00000000-0000-0000-0000-000000000000}"/>
          </ac:spMkLst>
        </pc:spChg>
        <pc:spChg chg="mod">
          <ac:chgData name="Dean, Corey B" userId="d06704e4-f7c2-48db-b9e0-bc95bf72a43c" providerId="ADAL" clId="{9C328855-3AA4-479D-B6CC-8591C1A9FC88}" dt="2022-09-28T20:28:39.238" v="115" actId="20577"/>
          <ac:spMkLst>
            <pc:docMk/>
            <pc:sldMk cId="3532416373" sldId="415"/>
            <ac:spMk id="7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20:28:44.279" v="117" actId="20577"/>
        <pc:sldMkLst>
          <pc:docMk/>
          <pc:sldMk cId="2824451436" sldId="416"/>
        </pc:sldMkLst>
        <pc:spChg chg="mod">
          <ac:chgData name="Dean, Corey B" userId="d06704e4-f7c2-48db-b9e0-bc95bf72a43c" providerId="ADAL" clId="{9C328855-3AA4-479D-B6CC-8591C1A9FC88}" dt="2022-09-28T20:28:44.279" v="117" actId="20577"/>
          <ac:spMkLst>
            <pc:docMk/>
            <pc:sldMk cId="2824451436" sldId="416"/>
            <ac:spMk id="15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19:15:05.419" v="9"/>
        <pc:sldMkLst>
          <pc:docMk/>
          <pc:sldMk cId="1963450183" sldId="423"/>
        </pc:sldMkLst>
        <pc:spChg chg="mod">
          <ac:chgData name="Dean, Corey B" userId="d06704e4-f7c2-48db-b9e0-bc95bf72a43c" providerId="ADAL" clId="{9C328855-3AA4-479D-B6CC-8591C1A9FC88}" dt="2022-09-28T19:15:05.419" v="9"/>
          <ac:spMkLst>
            <pc:docMk/>
            <pc:sldMk cId="1963450183" sldId="423"/>
            <ac:spMk id="2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19:26:34.767" v="64" actId="20577"/>
        <pc:sldMkLst>
          <pc:docMk/>
          <pc:sldMk cId="4130817432" sldId="424"/>
        </pc:sldMkLst>
        <pc:spChg chg="mod">
          <ac:chgData name="Dean, Corey B" userId="d06704e4-f7c2-48db-b9e0-bc95bf72a43c" providerId="ADAL" clId="{9C328855-3AA4-479D-B6CC-8591C1A9FC88}" dt="2022-09-28T19:26:34.767" v="64" actId="20577"/>
          <ac:spMkLst>
            <pc:docMk/>
            <pc:sldMk cId="4130817432" sldId="424"/>
            <ac:spMk id="10" creationId="{00000000-0000-0000-0000-000000000000}"/>
          </ac:spMkLst>
        </pc:spChg>
      </pc:sldChg>
      <pc:sldChg chg="modSp">
        <pc:chgData name="Dean, Corey B" userId="d06704e4-f7c2-48db-b9e0-bc95bf72a43c" providerId="ADAL" clId="{9C328855-3AA4-479D-B6CC-8591C1A9FC88}" dt="2022-09-28T20:29:20.003" v="133" actId="20577"/>
        <pc:sldMkLst>
          <pc:docMk/>
          <pc:sldMk cId="2663486166" sldId="427"/>
        </pc:sldMkLst>
        <pc:spChg chg="mod">
          <ac:chgData name="Dean, Corey B" userId="d06704e4-f7c2-48db-b9e0-bc95bf72a43c" providerId="ADAL" clId="{9C328855-3AA4-479D-B6CC-8591C1A9FC88}" dt="2022-09-28T20:29:20.003" v="133" actId="20577"/>
          <ac:spMkLst>
            <pc:docMk/>
            <pc:sldMk cId="2663486166" sldId="427"/>
            <ac:spMk id="3" creationId="{00000000-0000-0000-0000-000000000000}"/>
          </ac:spMkLst>
        </pc:spChg>
        <pc:spChg chg="mod">
          <ac:chgData name="Dean, Corey B" userId="d06704e4-f7c2-48db-b9e0-bc95bf72a43c" providerId="ADAL" clId="{9C328855-3AA4-479D-B6CC-8591C1A9FC88}" dt="2022-09-28T20:29:17.522" v="131" actId="20577"/>
          <ac:spMkLst>
            <pc:docMk/>
            <pc:sldMk cId="2663486166" sldId="427"/>
            <ac:spMk id="4" creationId="{00000000-0000-0000-0000-000000000000}"/>
          </ac:spMkLst>
        </pc:spChg>
      </pc:sldChg>
      <pc:sldChg chg="addSp delSp modSp new mod modClrScheme chgLayout">
        <pc:chgData name="Dean, Corey B" userId="d06704e4-f7c2-48db-b9e0-bc95bf72a43c" providerId="ADAL" clId="{9C328855-3AA4-479D-B6CC-8591C1A9FC88}" dt="2022-09-28T20:27:37.777" v="102" actId="20577"/>
        <pc:sldMkLst>
          <pc:docMk/>
          <pc:sldMk cId="3317757808" sldId="434"/>
        </pc:sldMkLst>
        <pc:spChg chg="del mod ord">
          <ac:chgData name="Dean, Corey B" userId="d06704e4-f7c2-48db-b9e0-bc95bf72a43c" providerId="ADAL" clId="{9C328855-3AA4-479D-B6CC-8591C1A9FC88}" dt="2022-09-28T20:25:57.712" v="83" actId="700"/>
          <ac:spMkLst>
            <pc:docMk/>
            <pc:sldMk cId="3317757808" sldId="434"/>
            <ac:spMk id="2" creationId="{3BA6C573-8A32-1922-7CCF-21A5EC541F0C}"/>
          </ac:spMkLst>
        </pc:spChg>
        <pc:spChg chg="del mod ord">
          <ac:chgData name="Dean, Corey B" userId="d06704e4-f7c2-48db-b9e0-bc95bf72a43c" providerId="ADAL" clId="{9C328855-3AA4-479D-B6CC-8591C1A9FC88}" dt="2022-09-28T20:25:57.712" v="83" actId="700"/>
          <ac:spMkLst>
            <pc:docMk/>
            <pc:sldMk cId="3317757808" sldId="434"/>
            <ac:spMk id="3" creationId="{C889C139-F3A0-99FB-4EC6-760096B5BF1D}"/>
          </ac:spMkLst>
        </pc:spChg>
        <pc:spChg chg="del">
          <ac:chgData name="Dean, Corey B" userId="d06704e4-f7c2-48db-b9e0-bc95bf72a43c" providerId="ADAL" clId="{9C328855-3AA4-479D-B6CC-8591C1A9FC88}" dt="2022-09-28T20:25:57.712" v="83" actId="700"/>
          <ac:spMkLst>
            <pc:docMk/>
            <pc:sldMk cId="3317757808" sldId="434"/>
            <ac:spMk id="4" creationId="{4486A14A-41E7-FDF4-0130-2BE8A06E5B14}"/>
          </ac:spMkLst>
        </pc:spChg>
        <pc:spChg chg="mod ord">
          <ac:chgData name="Dean, Corey B" userId="d06704e4-f7c2-48db-b9e0-bc95bf72a43c" providerId="ADAL" clId="{9C328855-3AA4-479D-B6CC-8591C1A9FC88}" dt="2022-09-28T20:27:00.978" v="99"/>
          <ac:spMkLst>
            <pc:docMk/>
            <pc:sldMk cId="3317757808" sldId="434"/>
            <ac:spMk id="5" creationId="{C27EC4A1-B346-4111-4749-A62F68972E9B}"/>
          </ac:spMkLst>
        </pc:spChg>
        <pc:spChg chg="mod ord">
          <ac:chgData name="Dean, Corey B" userId="d06704e4-f7c2-48db-b9e0-bc95bf72a43c" providerId="ADAL" clId="{9C328855-3AA4-479D-B6CC-8591C1A9FC88}" dt="2022-09-28T20:27:00.978" v="99"/>
          <ac:spMkLst>
            <pc:docMk/>
            <pc:sldMk cId="3317757808" sldId="434"/>
            <ac:spMk id="6" creationId="{A7CABEC9-F03C-6285-60B4-CD6FAB971262}"/>
          </ac:spMkLst>
        </pc:spChg>
        <pc:spChg chg="mod ord">
          <ac:chgData name="Dean, Corey B" userId="d06704e4-f7c2-48db-b9e0-bc95bf72a43c" providerId="ADAL" clId="{9C328855-3AA4-479D-B6CC-8591C1A9FC88}" dt="2022-09-28T20:27:00.978" v="99"/>
          <ac:spMkLst>
            <pc:docMk/>
            <pc:sldMk cId="3317757808" sldId="434"/>
            <ac:spMk id="7" creationId="{F074CE5C-7D75-6CBA-BCF3-E27D90BBCBFE}"/>
          </ac:spMkLst>
        </pc:spChg>
        <pc:spChg chg="add del mod ord">
          <ac:chgData name="Dean, Corey B" userId="d06704e4-f7c2-48db-b9e0-bc95bf72a43c" providerId="ADAL" clId="{9C328855-3AA4-479D-B6CC-8591C1A9FC88}" dt="2022-09-28T20:26:08.029" v="84" actId="700"/>
          <ac:spMkLst>
            <pc:docMk/>
            <pc:sldMk cId="3317757808" sldId="434"/>
            <ac:spMk id="8" creationId="{F3054E59-5187-497C-7FC0-BCBC1C76D2B0}"/>
          </ac:spMkLst>
        </pc:spChg>
        <pc:spChg chg="add del mod ord">
          <ac:chgData name="Dean, Corey B" userId="d06704e4-f7c2-48db-b9e0-bc95bf72a43c" providerId="ADAL" clId="{9C328855-3AA4-479D-B6CC-8591C1A9FC88}" dt="2022-09-28T20:26:08.029" v="84" actId="700"/>
          <ac:spMkLst>
            <pc:docMk/>
            <pc:sldMk cId="3317757808" sldId="434"/>
            <ac:spMk id="9" creationId="{3E72CF3D-4A18-DC19-C86B-BA43209C88E4}"/>
          </ac:spMkLst>
        </pc:spChg>
        <pc:spChg chg="add mod ord">
          <ac:chgData name="Dean, Corey B" userId="d06704e4-f7c2-48db-b9e0-bc95bf72a43c" providerId="ADAL" clId="{9C328855-3AA4-479D-B6CC-8591C1A9FC88}" dt="2022-09-28T20:27:37.777" v="102" actId="20577"/>
          <ac:spMkLst>
            <pc:docMk/>
            <pc:sldMk cId="3317757808" sldId="434"/>
            <ac:spMk id="10" creationId="{F5F39F25-0CF1-07F6-B743-D4438DFC66F6}"/>
          </ac:spMkLst>
        </pc:spChg>
        <pc:spChg chg="add mod ord">
          <ac:chgData name="Dean, Corey B" userId="d06704e4-f7c2-48db-b9e0-bc95bf72a43c" providerId="ADAL" clId="{9C328855-3AA4-479D-B6CC-8591C1A9FC88}" dt="2022-09-28T20:27:34.834" v="101" actId="15"/>
          <ac:spMkLst>
            <pc:docMk/>
            <pc:sldMk cId="3317757808" sldId="434"/>
            <ac:spMk id="11" creationId="{8F0F91C3-F5FF-3D0C-5E3A-65B2E898766E}"/>
          </ac:spMkLst>
        </pc:spChg>
        <pc:spChg chg="add mod ord">
          <ac:chgData name="Dean, Corey B" userId="d06704e4-f7c2-48db-b9e0-bc95bf72a43c" providerId="ADAL" clId="{9C328855-3AA4-479D-B6CC-8591C1A9FC88}" dt="2022-09-28T20:27:00.978" v="99"/>
          <ac:spMkLst>
            <pc:docMk/>
            <pc:sldMk cId="3317757808" sldId="434"/>
            <ac:spMk id="12" creationId="{25B2F1CD-058C-2875-8247-5D9DFCE83BF1}"/>
          </ac:spMkLst>
        </pc:spChg>
        <pc:spChg chg="add del mod ord">
          <ac:chgData name="Dean, Corey B" userId="d06704e4-f7c2-48db-b9e0-bc95bf72a43c" providerId="ADAL" clId="{9C328855-3AA4-479D-B6CC-8591C1A9FC88}" dt="2022-09-28T20:26:23.796" v="87"/>
          <ac:spMkLst>
            <pc:docMk/>
            <pc:sldMk cId="3317757808" sldId="434"/>
            <ac:spMk id="13" creationId="{6F5034E6-EDB6-EC6D-97D4-6A7A32639178}"/>
          </ac:spMkLst>
        </pc:spChg>
        <pc:spChg chg="add mod ord">
          <ac:chgData name="Dean, Corey B" userId="d06704e4-f7c2-48db-b9e0-bc95bf72a43c" providerId="ADAL" clId="{9C328855-3AA4-479D-B6CC-8591C1A9FC88}" dt="2022-09-28T20:27:00.978" v="99"/>
          <ac:spMkLst>
            <pc:docMk/>
            <pc:sldMk cId="3317757808" sldId="434"/>
            <ac:spMk id="14" creationId="{5FE10C1F-9011-20AA-BF7B-27AD96453556}"/>
          </ac:spMkLst>
        </pc:spChg>
        <pc:spChg chg="add del mod">
          <ac:chgData name="Dean, Corey B" userId="d06704e4-f7c2-48db-b9e0-bc95bf72a43c" providerId="ADAL" clId="{9C328855-3AA4-479D-B6CC-8591C1A9FC88}" dt="2022-09-28T20:27:00.978" v="99"/>
          <ac:spMkLst>
            <pc:docMk/>
            <pc:sldMk cId="3317757808" sldId="434"/>
            <ac:spMk id="16" creationId="{80C87884-1A99-8B4E-2814-C5F44183D648}"/>
          </ac:spMkLst>
        </pc:spChg>
        <pc:spChg chg="add del mod">
          <ac:chgData name="Dean, Corey B" userId="d06704e4-f7c2-48db-b9e0-bc95bf72a43c" providerId="ADAL" clId="{9C328855-3AA4-479D-B6CC-8591C1A9FC88}" dt="2022-09-28T20:27:00.978" v="99"/>
          <ac:spMkLst>
            <pc:docMk/>
            <pc:sldMk cId="3317757808" sldId="434"/>
            <ac:spMk id="17" creationId="{FBAF0DA2-0A6D-F483-6BA7-BC7BE0D2BB45}"/>
          </ac:spMkLst>
        </pc:spChg>
        <pc:spChg chg="add del mod">
          <ac:chgData name="Dean, Corey B" userId="d06704e4-f7c2-48db-b9e0-bc95bf72a43c" providerId="ADAL" clId="{9C328855-3AA4-479D-B6CC-8591C1A9FC88}" dt="2022-09-28T20:27:00.978" v="99"/>
          <ac:spMkLst>
            <pc:docMk/>
            <pc:sldMk cId="3317757808" sldId="434"/>
            <ac:spMk id="18" creationId="{695751B0-5D03-81AC-736E-1D01CB8B6927}"/>
          </ac:spMkLst>
        </pc:spChg>
        <pc:spChg chg="add del mod">
          <ac:chgData name="Dean, Corey B" userId="d06704e4-f7c2-48db-b9e0-bc95bf72a43c" providerId="ADAL" clId="{9C328855-3AA4-479D-B6CC-8591C1A9FC88}" dt="2022-09-28T20:27:00.978" v="99"/>
          <ac:spMkLst>
            <pc:docMk/>
            <pc:sldMk cId="3317757808" sldId="434"/>
            <ac:spMk id="19" creationId="{125B41E5-6AA6-21C0-F95F-FAE102F2C542}"/>
          </ac:spMkLst>
        </pc:spChg>
        <pc:spChg chg="add del mod">
          <ac:chgData name="Dean, Corey B" userId="d06704e4-f7c2-48db-b9e0-bc95bf72a43c" providerId="ADAL" clId="{9C328855-3AA4-479D-B6CC-8591C1A9FC88}" dt="2022-09-28T20:27:00.978" v="99"/>
          <ac:spMkLst>
            <pc:docMk/>
            <pc:sldMk cId="3317757808" sldId="434"/>
            <ac:spMk id="20" creationId="{D5F2CB77-D32A-1C02-1BE8-0A9F02702D3D}"/>
          </ac:spMkLst>
        </pc:spChg>
        <pc:spChg chg="add del mod">
          <ac:chgData name="Dean, Corey B" userId="d06704e4-f7c2-48db-b9e0-bc95bf72a43c" providerId="ADAL" clId="{9C328855-3AA4-479D-B6CC-8591C1A9FC88}" dt="2022-09-28T20:27:00.978" v="99"/>
          <ac:spMkLst>
            <pc:docMk/>
            <pc:sldMk cId="3317757808" sldId="434"/>
            <ac:spMk id="21" creationId="{3D32A6BF-E184-6192-1FFA-0D12029475BF}"/>
          </ac:spMkLst>
        </pc:spChg>
        <pc:spChg chg="add del mod">
          <ac:chgData name="Dean, Corey B" userId="d06704e4-f7c2-48db-b9e0-bc95bf72a43c" providerId="ADAL" clId="{9C328855-3AA4-479D-B6CC-8591C1A9FC88}" dt="2022-09-28T20:27:00.978" v="99"/>
          <ac:spMkLst>
            <pc:docMk/>
            <pc:sldMk cId="3317757808" sldId="434"/>
            <ac:spMk id="22" creationId="{0324117A-72C7-0C8B-83ED-F8717354CB3A}"/>
          </ac:spMkLst>
        </pc:spChg>
        <pc:spChg chg="add del mod">
          <ac:chgData name="Dean, Corey B" userId="d06704e4-f7c2-48db-b9e0-bc95bf72a43c" providerId="ADAL" clId="{9C328855-3AA4-479D-B6CC-8591C1A9FC88}" dt="2022-09-28T20:27:00.978" v="99"/>
          <ac:spMkLst>
            <pc:docMk/>
            <pc:sldMk cId="3317757808" sldId="434"/>
            <ac:spMk id="23" creationId="{5C0A2560-5DB7-41F6-72BB-C990A41521BF}"/>
          </ac:spMkLst>
        </pc:spChg>
        <pc:picChg chg="add mod">
          <ac:chgData name="Dean, Corey B" userId="d06704e4-f7c2-48db-b9e0-bc95bf72a43c" providerId="ADAL" clId="{9C328855-3AA4-479D-B6CC-8591C1A9FC88}" dt="2022-09-28T20:27:00.978" v="99"/>
          <ac:picMkLst>
            <pc:docMk/>
            <pc:sldMk cId="3317757808" sldId="434"/>
            <ac:picMk id="15" creationId="{39FF3B39-FF6C-3FD8-E79B-DFC3A3A0DD69}"/>
          </ac:picMkLst>
        </pc:picChg>
      </pc:sldChg>
    </pc:docChg>
  </pc:docChgLst>
  <pc:docChgLst>
    <pc:chgData name="Lisk, Brian D" userId="S::liskbd@state.gov::75023ea2-1308-4e0b-b141-d47d47c329f6" providerId="AD" clId="Web-{6B8F5DEE-B035-33D4-CDC5-A97364A0FAE9}"/>
    <pc:docChg chg="modSld">
      <pc:chgData name="Lisk, Brian D" userId="S::liskbd@state.gov::75023ea2-1308-4e0b-b141-d47d47c329f6" providerId="AD" clId="Web-{6B8F5DEE-B035-33D4-CDC5-A97364A0FAE9}" dt="2022-07-31T17:07:52.523" v="71" actId="20577"/>
      <pc:docMkLst>
        <pc:docMk/>
      </pc:docMkLst>
      <pc:sldChg chg="modSp">
        <pc:chgData name="Lisk, Brian D" userId="S::liskbd@state.gov::75023ea2-1308-4e0b-b141-d47d47c329f6" providerId="AD" clId="Web-{6B8F5DEE-B035-33D4-CDC5-A97364A0FAE9}" dt="2022-07-31T17:07:52.523" v="71" actId="20577"/>
        <pc:sldMkLst>
          <pc:docMk/>
          <pc:sldMk cId="3938573027" sldId="432"/>
        </pc:sldMkLst>
        <pc:spChg chg="mod">
          <ac:chgData name="Lisk, Brian D" userId="S::liskbd@state.gov::75023ea2-1308-4e0b-b141-d47d47c329f6" providerId="AD" clId="Web-{6B8F5DEE-B035-33D4-CDC5-A97364A0FAE9}" dt="2022-07-31T17:07:52.523" v="71" actId="20577"/>
          <ac:spMkLst>
            <pc:docMk/>
            <pc:sldMk cId="3938573027" sldId="432"/>
            <ac:spMk id="7" creationId="{00000000-0000-0000-0000-000000000000}"/>
          </ac:spMkLst>
        </pc:spChg>
      </pc:sldChg>
    </pc:docChg>
  </pc:docChgLst>
  <pc:docChgLst>
    <pc:chgData name="Dean, Corey B" userId="d06704e4-f7c2-48db-b9e0-bc95bf72a43c" providerId="ADAL" clId="{D5E59419-011C-4F1C-B0F1-9DDE9F9CD509}"/>
    <pc:docChg chg="undo custSel modSld">
      <pc:chgData name="Dean, Corey B" userId="d06704e4-f7c2-48db-b9e0-bc95bf72a43c" providerId="ADAL" clId="{D5E59419-011C-4F1C-B0F1-9DDE9F9CD509}" dt="2021-12-16T15:23:57.501" v="10" actId="1076"/>
      <pc:docMkLst>
        <pc:docMk/>
      </pc:docMkLst>
      <pc:sldChg chg="modSp">
        <pc:chgData name="Dean, Corey B" userId="d06704e4-f7c2-48db-b9e0-bc95bf72a43c" providerId="ADAL" clId="{D5E59419-011C-4F1C-B0F1-9DDE9F9CD509}" dt="2021-12-16T15:23:57.501" v="10" actId="1076"/>
        <pc:sldMkLst>
          <pc:docMk/>
          <pc:sldMk cId="1280264236" sldId="350"/>
        </pc:sldMkLst>
        <pc:spChg chg="mod">
          <ac:chgData name="Dean, Corey B" userId="d06704e4-f7c2-48db-b9e0-bc95bf72a43c" providerId="ADAL" clId="{D5E59419-011C-4F1C-B0F1-9DDE9F9CD509}" dt="2021-12-16T15:23:57.501" v="10" actId="1076"/>
          <ac:spMkLst>
            <pc:docMk/>
            <pc:sldMk cId="1280264236" sldId="350"/>
            <ac:spMk id="18" creationId="{00000000-0000-0000-0000-000000000000}"/>
          </ac:spMkLst>
        </pc:spChg>
        <pc:picChg chg="mod">
          <ac:chgData name="Dean, Corey B" userId="d06704e4-f7c2-48db-b9e0-bc95bf72a43c" providerId="ADAL" clId="{D5E59419-011C-4F1C-B0F1-9DDE9F9CD509}" dt="2021-12-16T15:23:57.501" v="10" actId="1076"/>
          <ac:picMkLst>
            <pc:docMk/>
            <pc:sldMk cId="1280264236" sldId="350"/>
            <ac:picMk id="17" creationId="{00000000-0000-0000-0000-000000000000}"/>
          </ac:picMkLst>
        </pc:picChg>
      </pc:sldChg>
      <pc:sldChg chg="modSp mod">
        <pc:chgData name="Dean, Corey B" userId="d06704e4-f7c2-48db-b9e0-bc95bf72a43c" providerId="ADAL" clId="{D5E59419-011C-4F1C-B0F1-9DDE9F9CD509}" dt="2021-12-16T15:22:49.093" v="3" actId="1076"/>
        <pc:sldMkLst>
          <pc:docMk/>
          <pc:sldMk cId="4271788718" sldId="392"/>
        </pc:sldMkLst>
        <pc:spChg chg="mod">
          <ac:chgData name="Dean, Corey B" userId="d06704e4-f7c2-48db-b9e0-bc95bf72a43c" providerId="ADAL" clId="{D5E59419-011C-4F1C-B0F1-9DDE9F9CD509}" dt="2021-12-16T15:22:38.726" v="1" actId="207"/>
          <ac:spMkLst>
            <pc:docMk/>
            <pc:sldMk cId="4271788718" sldId="392"/>
            <ac:spMk id="10" creationId="{00000000-0000-0000-0000-000000000000}"/>
          </ac:spMkLst>
        </pc:spChg>
        <pc:spChg chg="mod">
          <ac:chgData name="Dean, Corey B" userId="d06704e4-f7c2-48db-b9e0-bc95bf72a43c" providerId="ADAL" clId="{D5E59419-011C-4F1C-B0F1-9DDE9F9CD509}" dt="2021-12-16T15:22:44.572" v="2" actId="1076"/>
          <ac:spMkLst>
            <pc:docMk/>
            <pc:sldMk cId="4271788718" sldId="392"/>
            <ac:spMk id="11" creationId="{00000000-0000-0000-0000-000000000000}"/>
          </ac:spMkLst>
        </pc:spChg>
        <pc:spChg chg="mod">
          <ac:chgData name="Dean, Corey B" userId="d06704e4-f7c2-48db-b9e0-bc95bf72a43c" providerId="ADAL" clId="{D5E59419-011C-4F1C-B0F1-9DDE9F9CD509}" dt="2021-12-16T15:22:49.093" v="3" actId="1076"/>
          <ac:spMkLst>
            <pc:docMk/>
            <pc:sldMk cId="4271788718" sldId="392"/>
            <ac:spMk id="18" creationId="{00000000-0000-0000-0000-000000000000}"/>
          </ac:spMkLst>
        </pc:spChg>
      </pc:sldChg>
      <pc:sldChg chg="modSp mod">
        <pc:chgData name="Dean, Corey B" userId="d06704e4-f7c2-48db-b9e0-bc95bf72a43c" providerId="ADAL" clId="{D5E59419-011C-4F1C-B0F1-9DDE9F9CD509}" dt="2021-12-16T15:23:04.944" v="5" actId="27636"/>
        <pc:sldMkLst>
          <pc:docMk/>
          <pc:sldMk cId="461571141" sldId="399"/>
        </pc:sldMkLst>
        <pc:spChg chg="mod">
          <ac:chgData name="Dean, Corey B" userId="d06704e4-f7c2-48db-b9e0-bc95bf72a43c" providerId="ADAL" clId="{D5E59419-011C-4F1C-B0F1-9DDE9F9CD509}" dt="2021-12-16T15:23:04.944" v="5" actId="27636"/>
          <ac:spMkLst>
            <pc:docMk/>
            <pc:sldMk cId="461571141" sldId="399"/>
            <ac:spMk id="25" creationId="{00000000-0000-0000-0000-000000000000}"/>
          </ac:spMkLst>
        </pc:spChg>
      </pc:sldChg>
      <pc:sldChg chg="modSp mod">
        <pc:chgData name="Dean, Corey B" userId="d06704e4-f7c2-48db-b9e0-bc95bf72a43c" providerId="ADAL" clId="{D5E59419-011C-4F1C-B0F1-9DDE9F9CD509}" dt="2021-12-16T15:23:20.087" v="8" actId="6549"/>
        <pc:sldMkLst>
          <pc:docMk/>
          <pc:sldMk cId="1898003377" sldId="404"/>
        </pc:sldMkLst>
        <pc:spChg chg="mod">
          <ac:chgData name="Dean, Corey B" userId="d06704e4-f7c2-48db-b9e0-bc95bf72a43c" providerId="ADAL" clId="{D5E59419-011C-4F1C-B0F1-9DDE9F9CD509}" dt="2021-12-16T15:23:20.087" v="8" actId="6549"/>
          <ac:spMkLst>
            <pc:docMk/>
            <pc:sldMk cId="1898003377" sldId="404"/>
            <ac:spMk id="2" creationId="{00000000-0000-0000-0000-000000000000}"/>
          </ac:spMkLst>
        </pc:spChg>
      </pc:sldChg>
      <pc:sldChg chg="delSp modSp mod modClrScheme chgLayout">
        <pc:chgData name="Dean, Corey B" userId="d06704e4-f7c2-48db-b9e0-bc95bf72a43c" providerId="ADAL" clId="{D5E59419-011C-4F1C-B0F1-9DDE9F9CD509}" dt="2021-12-16T15:22:19.706" v="0" actId="700"/>
        <pc:sldMkLst>
          <pc:docMk/>
          <pc:sldMk cId="2216165845" sldId="433"/>
        </pc:sldMkLst>
        <pc:spChg chg="mod ord">
          <ac:chgData name="Dean, Corey B" userId="d06704e4-f7c2-48db-b9e0-bc95bf72a43c" providerId="ADAL" clId="{D5E59419-011C-4F1C-B0F1-9DDE9F9CD509}" dt="2021-12-16T15:22:19.706" v="0" actId="700"/>
          <ac:spMkLst>
            <pc:docMk/>
            <pc:sldMk cId="2216165845" sldId="433"/>
            <ac:spMk id="2" creationId="{B70906FE-FBF9-4165-904D-04139A03629D}"/>
          </ac:spMkLst>
        </pc:spChg>
        <pc:spChg chg="del mod ord">
          <ac:chgData name="Dean, Corey B" userId="d06704e4-f7c2-48db-b9e0-bc95bf72a43c" providerId="ADAL" clId="{D5E59419-011C-4F1C-B0F1-9DDE9F9CD509}" dt="2021-12-16T15:22:19.706" v="0" actId="700"/>
          <ac:spMkLst>
            <pc:docMk/>
            <pc:sldMk cId="2216165845" sldId="433"/>
            <ac:spMk id="3" creationId="{9880BC45-F39F-48D8-B0D4-510529237D8F}"/>
          </ac:spMkLst>
        </pc:spChg>
        <pc:spChg chg="mod ord">
          <ac:chgData name="Dean, Corey B" userId="d06704e4-f7c2-48db-b9e0-bc95bf72a43c" providerId="ADAL" clId="{D5E59419-011C-4F1C-B0F1-9DDE9F9CD509}" dt="2021-12-16T15:22:19.706" v="0" actId="700"/>
          <ac:spMkLst>
            <pc:docMk/>
            <pc:sldMk cId="2216165845" sldId="433"/>
            <ac:spMk id="4" creationId="{2E498E59-F646-4137-8965-26B0674A86E2}"/>
          </ac:spMkLst>
        </pc:spChg>
        <pc:spChg chg="mod ord">
          <ac:chgData name="Dean, Corey B" userId="d06704e4-f7c2-48db-b9e0-bc95bf72a43c" providerId="ADAL" clId="{D5E59419-011C-4F1C-B0F1-9DDE9F9CD509}" dt="2021-12-16T15:22:19.706" v="0" actId="700"/>
          <ac:spMkLst>
            <pc:docMk/>
            <pc:sldMk cId="2216165845" sldId="433"/>
            <ac:spMk id="5" creationId="{C8E0465E-8706-4080-9539-F0CC43CA2D9D}"/>
          </ac:spMkLst>
        </pc:spChg>
        <pc:spChg chg="mod ord">
          <ac:chgData name="Dean, Corey B" userId="d06704e4-f7c2-48db-b9e0-bc95bf72a43c" providerId="ADAL" clId="{D5E59419-011C-4F1C-B0F1-9DDE9F9CD509}" dt="2021-12-16T15:22:19.706" v="0" actId="700"/>
          <ac:spMkLst>
            <pc:docMk/>
            <pc:sldMk cId="2216165845" sldId="433"/>
            <ac:spMk id="6" creationId="{96B2AAB1-D444-443E-ABE4-20121D0F68D7}"/>
          </ac:spMkLst>
        </pc:spChg>
        <pc:spChg chg="mod ord">
          <ac:chgData name="Dean, Corey B" userId="d06704e4-f7c2-48db-b9e0-bc95bf72a43c" providerId="ADAL" clId="{D5E59419-011C-4F1C-B0F1-9DDE9F9CD509}" dt="2021-12-16T15:22:19.706" v="0" actId="700"/>
          <ac:spMkLst>
            <pc:docMk/>
            <pc:sldMk cId="2216165845" sldId="433"/>
            <ac:spMk id="7" creationId="{7F503EC3-F14E-453F-8D4A-087DD96F1365}"/>
          </ac:spMkLst>
        </pc:spChg>
      </pc:sldChg>
    </pc:docChg>
  </pc:docChgLst>
  <pc:docChgLst>
    <pc:chgData name="Lisk, Brian D" userId="S::liskbd@state.gov::75023ea2-1308-4e0b-b141-d47d47c329f6" providerId="AD" clId="Web-{5D58C714-A8C0-CC5A-6C56-5B9E531BB8DE}"/>
    <pc:docChg chg="delSld modSld modSection">
      <pc:chgData name="Lisk, Brian D" userId="S::liskbd@state.gov::75023ea2-1308-4e0b-b141-d47d47c329f6" providerId="AD" clId="Web-{5D58C714-A8C0-CC5A-6C56-5B9E531BB8DE}" dt="2022-09-13T17:06:08.873" v="45"/>
      <pc:docMkLst>
        <pc:docMk/>
      </pc:docMkLst>
      <pc:sldChg chg="modSp">
        <pc:chgData name="Lisk, Brian D" userId="S::liskbd@state.gov::75023ea2-1308-4e0b-b141-d47d47c329f6" providerId="AD" clId="Web-{5D58C714-A8C0-CC5A-6C56-5B9E531BB8DE}" dt="2022-09-13T16:45:11.968" v="2" actId="20577"/>
        <pc:sldMkLst>
          <pc:docMk/>
          <pc:sldMk cId="3970533682" sldId="341"/>
        </pc:sldMkLst>
        <pc:spChg chg="mod">
          <ac:chgData name="Lisk, Brian D" userId="S::liskbd@state.gov::75023ea2-1308-4e0b-b141-d47d47c329f6" providerId="AD" clId="Web-{5D58C714-A8C0-CC5A-6C56-5B9E531BB8DE}" dt="2022-09-13T16:45:11.968" v="2" actId="20577"/>
          <ac:spMkLst>
            <pc:docMk/>
            <pc:sldMk cId="3970533682" sldId="341"/>
            <ac:spMk id="3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5D58C714-A8C0-CC5A-6C56-5B9E531BB8DE}" dt="2022-09-13T16:47:17.657" v="15" actId="20577"/>
        <pc:sldMkLst>
          <pc:docMk/>
          <pc:sldMk cId="2811087056" sldId="347"/>
        </pc:sldMkLst>
        <pc:spChg chg="mod">
          <ac:chgData name="Lisk, Brian D" userId="S::liskbd@state.gov::75023ea2-1308-4e0b-b141-d47d47c329f6" providerId="AD" clId="Web-{5D58C714-A8C0-CC5A-6C56-5B9E531BB8DE}" dt="2022-09-13T16:47:17.657" v="15" actId="20577"/>
          <ac:spMkLst>
            <pc:docMk/>
            <pc:sldMk cId="2811087056" sldId="347"/>
            <ac:spMk id="9" creationId="{00000000-0000-0000-0000-000000000000}"/>
          </ac:spMkLst>
        </pc:spChg>
      </pc:sldChg>
      <pc:sldChg chg="del">
        <pc:chgData name="Lisk, Brian D" userId="S::liskbd@state.gov::75023ea2-1308-4e0b-b141-d47d47c329f6" providerId="AD" clId="Web-{5D58C714-A8C0-CC5A-6C56-5B9E531BB8DE}" dt="2022-09-13T16:50:18.612" v="26"/>
        <pc:sldMkLst>
          <pc:docMk/>
          <pc:sldMk cId="2878968912" sldId="367"/>
        </pc:sldMkLst>
      </pc:sldChg>
      <pc:sldChg chg="modSp">
        <pc:chgData name="Lisk, Brian D" userId="S::liskbd@state.gov::75023ea2-1308-4e0b-b141-d47d47c329f6" providerId="AD" clId="Web-{5D58C714-A8C0-CC5A-6C56-5B9E531BB8DE}" dt="2022-09-13T16:57:49.883" v="33" actId="20577"/>
        <pc:sldMkLst>
          <pc:docMk/>
          <pc:sldMk cId="1359789102" sldId="377"/>
        </pc:sldMkLst>
        <pc:spChg chg="mod">
          <ac:chgData name="Lisk, Brian D" userId="S::liskbd@state.gov::75023ea2-1308-4e0b-b141-d47d47c329f6" providerId="AD" clId="Web-{5D58C714-A8C0-CC5A-6C56-5B9E531BB8DE}" dt="2022-09-13T16:57:49.883" v="33" actId="20577"/>
          <ac:spMkLst>
            <pc:docMk/>
            <pc:sldMk cId="1359789102" sldId="377"/>
            <ac:spMk id="10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5D58C714-A8C0-CC5A-6C56-5B9E531BB8DE}" dt="2022-09-13T16:58:48.415" v="34" actId="20577"/>
        <pc:sldMkLst>
          <pc:docMk/>
          <pc:sldMk cId="714603804" sldId="379"/>
        </pc:sldMkLst>
        <pc:spChg chg="mod">
          <ac:chgData name="Lisk, Brian D" userId="S::liskbd@state.gov::75023ea2-1308-4e0b-b141-d47d47c329f6" providerId="AD" clId="Web-{5D58C714-A8C0-CC5A-6C56-5B9E531BB8DE}" dt="2022-09-13T16:58:48.415" v="34" actId="20577"/>
          <ac:spMkLst>
            <pc:docMk/>
            <pc:sldMk cId="714603804" sldId="379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5D58C714-A8C0-CC5A-6C56-5B9E531BB8DE}" dt="2022-09-13T16:59:44.900" v="42" actId="20577"/>
        <pc:sldMkLst>
          <pc:docMk/>
          <pc:sldMk cId="1350829212" sldId="385"/>
        </pc:sldMkLst>
        <pc:spChg chg="mod">
          <ac:chgData name="Lisk, Brian D" userId="S::liskbd@state.gov::75023ea2-1308-4e0b-b141-d47d47c329f6" providerId="AD" clId="Web-{5D58C714-A8C0-CC5A-6C56-5B9E531BB8DE}" dt="2022-09-13T16:59:44.900" v="42" actId="20577"/>
          <ac:spMkLst>
            <pc:docMk/>
            <pc:sldMk cId="1350829212" sldId="385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5D58C714-A8C0-CC5A-6C56-5B9E531BB8DE}" dt="2022-09-13T17:00:03.806" v="44" actId="20577"/>
        <pc:sldMkLst>
          <pc:docMk/>
          <pc:sldMk cId="2758898950" sldId="386"/>
        </pc:sldMkLst>
        <pc:spChg chg="mod">
          <ac:chgData name="Lisk, Brian D" userId="S::liskbd@state.gov::75023ea2-1308-4e0b-b141-d47d47c329f6" providerId="AD" clId="Web-{5D58C714-A8C0-CC5A-6C56-5B9E531BB8DE}" dt="2022-09-13T17:00:03.806" v="44" actId="20577"/>
          <ac:spMkLst>
            <pc:docMk/>
            <pc:sldMk cId="2758898950" sldId="386"/>
            <ac:spMk id="7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5D58C714-A8C0-CC5A-6C56-5B9E531BB8DE}" dt="2022-09-13T16:47:00.923" v="12" actId="20577"/>
        <pc:sldMkLst>
          <pc:docMk/>
          <pc:sldMk cId="1898003377" sldId="404"/>
        </pc:sldMkLst>
        <pc:spChg chg="mod">
          <ac:chgData name="Lisk, Brian D" userId="S::liskbd@state.gov::75023ea2-1308-4e0b-b141-d47d47c329f6" providerId="AD" clId="Web-{5D58C714-A8C0-CC5A-6C56-5B9E531BB8DE}" dt="2022-09-13T16:47:00.923" v="12" actId="20577"/>
          <ac:spMkLst>
            <pc:docMk/>
            <pc:sldMk cId="1898003377" sldId="404"/>
            <ac:spMk id="9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5D58C714-A8C0-CC5A-6C56-5B9E531BB8DE}" dt="2022-09-13T16:47:22.032" v="19" actId="20577"/>
        <pc:sldMkLst>
          <pc:docMk/>
          <pc:sldMk cId="3434613946" sldId="417"/>
        </pc:sldMkLst>
        <pc:spChg chg="mod">
          <ac:chgData name="Lisk, Brian D" userId="S::liskbd@state.gov::75023ea2-1308-4e0b-b141-d47d47c329f6" providerId="AD" clId="Web-{5D58C714-A8C0-CC5A-6C56-5B9E531BB8DE}" dt="2022-09-13T16:47:22.032" v="19" actId="20577"/>
          <ac:spMkLst>
            <pc:docMk/>
            <pc:sldMk cId="3434613946" sldId="417"/>
            <ac:spMk id="18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5D58C714-A8C0-CC5A-6C56-5B9E531BB8DE}" dt="2022-09-13T16:50:13.003" v="25" actId="20577"/>
        <pc:sldMkLst>
          <pc:docMk/>
          <pc:sldMk cId="2356464341" sldId="418"/>
        </pc:sldMkLst>
        <pc:spChg chg="mod">
          <ac:chgData name="Lisk, Brian D" userId="S::liskbd@state.gov::75023ea2-1308-4e0b-b141-d47d47c329f6" providerId="AD" clId="Web-{5D58C714-A8C0-CC5A-6C56-5B9E531BB8DE}" dt="2022-09-13T16:50:13.003" v="25" actId="20577"/>
          <ac:spMkLst>
            <pc:docMk/>
            <pc:sldMk cId="2356464341" sldId="418"/>
            <ac:spMk id="8" creationId="{00000000-0000-0000-0000-000000000000}"/>
          </ac:spMkLst>
        </pc:spChg>
      </pc:sldChg>
      <pc:sldChg chg="del">
        <pc:chgData name="Lisk, Brian D" userId="S::liskbd@state.gov::75023ea2-1308-4e0b-b141-d47d47c329f6" providerId="AD" clId="Web-{5D58C714-A8C0-CC5A-6C56-5B9E531BB8DE}" dt="2022-09-13T16:51:06.050" v="27"/>
        <pc:sldMkLst>
          <pc:docMk/>
          <pc:sldMk cId="736864556" sldId="419"/>
        </pc:sldMkLst>
      </pc:sldChg>
      <pc:sldChg chg="del">
        <pc:chgData name="Lisk, Brian D" userId="S::liskbd@state.gov::75023ea2-1308-4e0b-b141-d47d47c329f6" providerId="AD" clId="Web-{5D58C714-A8C0-CC5A-6C56-5B9E531BB8DE}" dt="2022-09-13T16:53:27.286" v="28"/>
        <pc:sldMkLst>
          <pc:docMk/>
          <pc:sldMk cId="1144943441" sldId="420"/>
        </pc:sldMkLst>
      </pc:sldChg>
      <pc:sldChg chg="del">
        <pc:chgData name="Lisk, Brian D" userId="S::liskbd@state.gov::75023ea2-1308-4e0b-b141-d47d47c329f6" providerId="AD" clId="Web-{5D58C714-A8C0-CC5A-6C56-5B9E531BB8DE}" dt="2022-09-13T16:58:53.181" v="35"/>
        <pc:sldMkLst>
          <pc:docMk/>
          <pc:sldMk cId="1446789884" sldId="421"/>
        </pc:sldMkLst>
      </pc:sldChg>
      <pc:sldChg chg="modSp">
        <pc:chgData name="Lisk, Brian D" userId="S::liskbd@state.gov::75023ea2-1308-4e0b-b141-d47d47c329f6" providerId="AD" clId="Web-{5D58C714-A8C0-CC5A-6C56-5B9E531BB8DE}" dt="2022-09-13T16:49:12.752" v="22" actId="20577"/>
        <pc:sldMkLst>
          <pc:docMk/>
          <pc:sldMk cId="1058682653" sldId="426"/>
        </pc:sldMkLst>
        <pc:spChg chg="mod">
          <ac:chgData name="Lisk, Brian D" userId="S::liskbd@state.gov::75023ea2-1308-4e0b-b141-d47d47c329f6" providerId="AD" clId="Web-{5D58C714-A8C0-CC5A-6C56-5B9E531BB8DE}" dt="2022-09-13T16:49:12.752" v="22" actId="20577"/>
          <ac:spMkLst>
            <pc:docMk/>
            <pc:sldMk cId="1058682653" sldId="426"/>
            <ac:spMk id="2" creationId="{00000000-0000-0000-0000-000000000000}"/>
          </ac:spMkLst>
        </pc:spChg>
      </pc:sldChg>
      <pc:sldChg chg="modSp">
        <pc:chgData name="Lisk, Brian D" userId="S::liskbd@state.gov::75023ea2-1308-4e0b-b141-d47d47c329f6" providerId="AD" clId="Web-{5D58C714-A8C0-CC5A-6C56-5B9E531BB8DE}" dt="2022-09-13T16:57:36.805" v="31" actId="20577"/>
        <pc:sldMkLst>
          <pc:docMk/>
          <pc:sldMk cId="4026123390" sldId="430"/>
        </pc:sldMkLst>
        <pc:spChg chg="mod">
          <ac:chgData name="Lisk, Brian D" userId="S::liskbd@state.gov::75023ea2-1308-4e0b-b141-d47d47c329f6" providerId="AD" clId="Web-{5D58C714-A8C0-CC5A-6C56-5B9E531BB8DE}" dt="2022-09-13T16:57:36.805" v="31" actId="20577"/>
          <ac:spMkLst>
            <pc:docMk/>
            <pc:sldMk cId="4026123390" sldId="430"/>
            <ac:spMk id="3" creationId="{00000000-0000-0000-0000-000000000000}"/>
          </ac:spMkLst>
        </pc:spChg>
      </pc:sldChg>
      <pc:sldChg chg="del">
        <pc:chgData name="Lisk, Brian D" userId="S::liskbd@state.gov::75023ea2-1308-4e0b-b141-d47d47c329f6" providerId="AD" clId="Web-{5D58C714-A8C0-CC5A-6C56-5B9E531BB8DE}" dt="2022-09-13T17:06:08.873" v="45"/>
        <pc:sldMkLst>
          <pc:docMk/>
          <pc:sldMk cId="3938573027" sldId="43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505200" y="0"/>
            <a:ext cx="3017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algn="r" defTabSz="936712" eaLnBrk="1" hangingPunct="1">
              <a:defRPr sz="9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Slide Presentation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87363" y="8915400"/>
            <a:ext cx="3017837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t" anchorCtr="0" compatLnSpc="1">
            <a:prstTxWarp prst="textNoShape">
              <a:avLst/>
            </a:prstTxWarp>
          </a:bodyPr>
          <a:lstStyle>
            <a:lvl1pPr algn="l" defTabSz="936712" eaLnBrk="1" hangingPunct="1">
              <a:defRPr sz="9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Interdicting Terrorist Activities v5.00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87363" y="0"/>
            <a:ext cx="3017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defTabSz="936712" eaLnBrk="1" hangingPunct="1">
              <a:defRPr sz="9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505200" y="8915400"/>
            <a:ext cx="301783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t" anchorCtr="0" compatLnSpc="1">
            <a:prstTxWarp prst="textNoShape">
              <a:avLst/>
            </a:prstTxWarp>
          </a:bodyPr>
          <a:lstStyle>
            <a:lvl1pPr algn="r" defTabSz="936625" eaLnBrk="1" hangingPunct="1">
              <a:defRPr sz="900"/>
            </a:lvl1pPr>
          </a:lstStyle>
          <a:p>
            <a:pPr>
              <a:defRPr/>
            </a:pPr>
            <a:fld id="{F49FE6A7-56B6-4B5A-80FD-9BC48ED725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4572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3400" y="89154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9160" name="TextBox 9"/>
          <p:cNvSpPr txBox="1">
            <a:spLocks noChangeArrowheads="1"/>
          </p:cNvSpPr>
          <p:nvPr/>
        </p:nvSpPr>
        <p:spPr bwMode="auto">
          <a:xfrm>
            <a:off x="487363" y="9055100"/>
            <a:ext cx="6035675" cy="317500"/>
          </a:xfrm>
          <a:prstGeom prst="rect">
            <a:avLst/>
          </a:prstGeom>
          <a:noFill/>
          <a:ln>
            <a:noFill/>
          </a:ln>
        </p:spPr>
        <p:txBody>
          <a:bodyPr tIns="9144" bIns="9144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900" b="1"/>
              <a:t>OFFICE OF ANTITERRORISM ASSISTANCE - FOR TRAINING PURPOSES ONLY</a:t>
            </a:r>
          </a:p>
        </p:txBody>
      </p:sp>
    </p:spTree>
    <p:extLst>
      <p:ext uri="{BB962C8B-B14F-4D97-AF65-F5344CB8AC3E}">
        <p14:creationId xmlns:p14="http://schemas.microsoft.com/office/powerpoint/2010/main" val="1604638715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701675"/>
            <a:ext cx="4686300" cy="3516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04900" y="4452938"/>
            <a:ext cx="4800600" cy="420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11" tIns="46806" rIns="93611" bIns="468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505200" y="0"/>
            <a:ext cx="3017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3611" tIns="9144" rIns="93611" bIns="9144" numCol="1" anchor="b" anchorCtr="0" compatLnSpc="1">
            <a:prstTxWarp prst="textNoShape">
              <a:avLst/>
            </a:prstTxWarp>
          </a:bodyPr>
          <a:lstStyle>
            <a:lvl1pPr algn="r" defTabSz="936712" eaLnBrk="1" hangingPunct="1">
              <a:defRPr sz="9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Slide Presentation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87363" y="8915400"/>
            <a:ext cx="3017837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3611" tIns="9144" rIns="93611" bIns="0" numCol="1" anchor="t" anchorCtr="0" compatLnSpc="1">
            <a:prstTxWarp prst="textNoShape">
              <a:avLst/>
            </a:prstTxWarp>
          </a:bodyPr>
          <a:lstStyle>
            <a:lvl1pPr algn="l" defTabSz="936712" eaLnBrk="1" hangingPunct="1">
              <a:defRPr sz="9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Interdicting Terrorist Activities v5.00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87363" y="0"/>
            <a:ext cx="3017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3611" tIns="9144" rIns="93611" bIns="9144" numCol="1" anchor="b" anchorCtr="0" compatLnSpc="1">
            <a:prstTxWarp prst="textNoShape">
              <a:avLst/>
            </a:prstTxWarp>
          </a:bodyPr>
          <a:lstStyle>
            <a:lvl1pPr defTabSz="936712" eaLnBrk="1" hangingPunct="1">
              <a:defRPr sz="9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505200" y="8915400"/>
            <a:ext cx="301783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3611" tIns="9144" rIns="93611" bIns="0" numCol="1" anchor="t" anchorCtr="0" compatLnSpc="1">
            <a:prstTxWarp prst="textNoShape">
              <a:avLst/>
            </a:prstTxWarp>
          </a:bodyPr>
          <a:lstStyle>
            <a:lvl1pPr algn="r" defTabSz="936625" eaLnBrk="1" hangingPunct="1">
              <a:defRPr sz="900"/>
            </a:lvl1pPr>
          </a:lstStyle>
          <a:p>
            <a:pPr>
              <a:defRPr/>
            </a:pPr>
            <a:fld id="{3F719C98-64C0-4B47-B5AC-8C828A5239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533400" y="4572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3400" y="89154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4442" name="TextBox 13"/>
          <p:cNvSpPr txBox="1">
            <a:spLocks noChangeArrowheads="1"/>
          </p:cNvSpPr>
          <p:nvPr/>
        </p:nvSpPr>
        <p:spPr bwMode="auto">
          <a:xfrm>
            <a:off x="487363" y="9051925"/>
            <a:ext cx="6035675" cy="320675"/>
          </a:xfrm>
          <a:prstGeom prst="rect">
            <a:avLst/>
          </a:prstGeom>
          <a:noFill/>
          <a:ln>
            <a:noFill/>
          </a:ln>
        </p:spPr>
        <p:txBody>
          <a:bodyPr tIns="9144" bIns="9144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900" b="1"/>
              <a:t>OFFICE OF ANTITERRORISM ASSISTANCE - FOR TRAINING PURPOSES ONLY</a:t>
            </a:r>
          </a:p>
        </p:txBody>
      </p:sp>
    </p:spTree>
    <p:extLst>
      <p:ext uri="{BB962C8B-B14F-4D97-AF65-F5344CB8AC3E}">
        <p14:creationId xmlns:p14="http://schemas.microsoft.com/office/powerpoint/2010/main" val="94170520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114300" indent="-114300" algn="l" rtl="0" eaLnBrk="0" fontAlgn="base" hangingPunct="0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571500" indent="-114300" algn="l" rtl="0" eaLnBrk="0" fontAlgn="base" hangingPunct="0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1028700" indent="-114300" algn="l" rtl="0" eaLnBrk="0" fontAlgn="base" hangingPunct="0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85900" indent="-114300" algn="l" rtl="0" eaLnBrk="0" fontAlgn="base" hangingPunct="0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sz="900"/>
              <a:t>Slide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z="900"/>
              <a:t>Interdicting Terrorist Activities v5.00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900"/>
              <a:t>Module 5: Working with Human Sources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91BD6A8-70E5-40D7-9606-410942FF5122}" type="slidenum">
              <a:rPr lang="en-US" sz="900" smtClean="0"/>
              <a:pPr>
                <a:defRPr/>
              </a:pPr>
              <a:t>1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6230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sz="900"/>
              <a:t>Slide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z="900"/>
              <a:t>Interdicting Terrorist Activities v5.00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900"/>
              <a:t>Module 5: Working with Human Sources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91BD6A8-70E5-40D7-9606-410942FF5122}" type="slidenum">
              <a:rPr lang="en-US" sz="900" smtClean="0"/>
              <a:pPr>
                <a:defRPr/>
              </a:pPr>
              <a:t>2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359786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Module%20List.ppsm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imary: 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hlinkClick r:id="rId3" action="ppaction://hlinkpres?slideindex=1&amp;slidetitle="/>
          </p:cNvPr>
          <p:cNvSpPr>
            <a:spLocks noChangeArrowheads="1"/>
          </p:cNvSpPr>
          <p:nvPr userDrawn="1"/>
        </p:nvSpPr>
        <p:spPr bwMode="auto">
          <a:xfrm>
            <a:off x="7388486" y="3191207"/>
            <a:ext cx="881062" cy="476250"/>
          </a:xfrm>
          <a:prstGeom prst="rect">
            <a:avLst/>
          </a:prstGeom>
          <a:solidFill>
            <a:schemeClr val="accent1">
              <a:alpha val="14902"/>
            </a:schemeClr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411163" y="2743200"/>
            <a:ext cx="6996225" cy="1371600"/>
          </a:xfrm>
          <a:effectLst/>
        </p:spPr>
        <p:txBody>
          <a:bodyPr lIns="91440" tIns="45720" rIns="91440" bIns="45720"/>
          <a:lstStyle>
            <a:lvl1pPr algn="l">
              <a:spcAft>
                <a:spcPts val="200"/>
              </a:spcAft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399213" y="0"/>
            <a:ext cx="2732911" cy="463138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Module ##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315913" y="6629400"/>
            <a:ext cx="2473325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95600" y="6629400"/>
            <a:ext cx="33528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 </a:t>
            </a:r>
            <a:fld id="{437DC183-70DA-497E-8D9A-0D5F7E03F75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520" y="3110603"/>
            <a:ext cx="647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rimary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28600"/>
            <a:ext cx="8318500" cy="914400"/>
          </a:xfrm>
          <a:effectLst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03E483B2-D545-4919-803A-4E07B88526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04113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1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05435" y="121795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2175628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Question,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C4F0EBB8-B6A0-4F62-B54B-ED14A207C5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2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3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486740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, 2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/>
          </p:nvPr>
        </p:nvSpPr>
        <p:spPr>
          <a:xfrm>
            <a:off x="4705350" y="4162489"/>
            <a:ext cx="4024313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2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3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342042030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1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4" y="1220788"/>
            <a:ext cx="4027486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9C6635B0-4939-4DBA-98A8-758956F209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11" name="Date Placeholder 11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14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5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squar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6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3013511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9"/>
            <a:ext cx="4027487" cy="37017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9"/>
          </p:nvPr>
        </p:nvSpPr>
        <p:spPr>
          <a:xfrm>
            <a:off x="4705350" y="1220788"/>
            <a:ext cx="4027487" cy="37033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3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3766496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705350" y="1217659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07022" y="1219823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70630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2720015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3021424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32" name="Content Placeholder 13"/>
          <p:cNvSpPr>
            <a:spLocks noGrp="1"/>
          </p:cNvSpPr>
          <p:nvPr>
            <p:ph sz="quarter" idx="13"/>
          </p:nvPr>
        </p:nvSpPr>
        <p:spPr>
          <a:xfrm>
            <a:off x="411164" y="1220788"/>
            <a:ext cx="4027486" cy="1781491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46175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3" name="Content Placeholder 13"/>
          <p:cNvSpPr>
            <a:spLocks noGrp="1"/>
          </p:cNvSpPr>
          <p:nvPr>
            <p:ph sz="quarter" idx="24"/>
          </p:nvPr>
        </p:nvSpPr>
        <p:spPr>
          <a:xfrm>
            <a:off x="411163" y="3157220"/>
            <a:ext cx="4027487" cy="178308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46175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5"/>
          </p:nvPr>
        </p:nvSpPr>
        <p:spPr>
          <a:xfrm>
            <a:off x="4705351" y="1220788"/>
            <a:ext cx="4024312" cy="1781491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5" name="Content Placeholder 13"/>
          <p:cNvSpPr>
            <a:spLocks noGrp="1"/>
          </p:cNvSpPr>
          <p:nvPr>
            <p:ph sz="quarter" idx="26"/>
          </p:nvPr>
        </p:nvSpPr>
        <p:spPr>
          <a:xfrm>
            <a:off x="4705350" y="3150870"/>
            <a:ext cx="4024313" cy="178308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405516571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0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 /</a:t>
            </a:r>
          </a:p>
          <a:p>
            <a:pPr lvl="0"/>
            <a:r>
              <a:rPr lang="en-US"/>
              <a:t>Reference ##</a:t>
            </a:r>
          </a:p>
        </p:txBody>
      </p:sp>
      <p:sp>
        <p:nvSpPr>
          <p:cNvPr id="11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288831492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11163" y="1220788"/>
            <a:ext cx="8318499" cy="3719512"/>
          </a:xfrm>
        </p:spPr>
        <p:txBody>
          <a:bodyPr/>
          <a:lstStyle>
            <a:lvl1pPr marL="225425" indent="-225425">
              <a:defRPr/>
            </a:lvl1pPr>
            <a:lvl2pPr marL="548640">
              <a:defRPr/>
            </a:lvl2pPr>
            <a:lvl3pPr marL="822960" indent="-22860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673D7166-443C-4A57-85B3-F8550B0396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413865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3"/>
          </p:nvPr>
        </p:nvSpPr>
        <p:spPr>
          <a:xfrm>
            <a:off x="412750" y="121795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9368635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Title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17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1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22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0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2750" y="120332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6981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Question,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C4F0EBB8-B6A0-4F62-B54B-ED14A207C5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0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21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2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2113930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Title, 2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/>
          </p:nvPr>
        </p:nvSpPr>
        <p:spPr>
          <a:xfrm>
            <a:off x="4705350" y="4162489"/>
            <a:ext cx="4024313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5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26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7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179711058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: 1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4" y="1220788"/>
            <a:ext cx="4027486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9C6635B0-4939-4DBA-98A8-758956F209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11" name="Date Placeholder 11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17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8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19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0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11551293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9"/>
            <a:ext cx="4027487" cy="37017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9"/>
          </p:nvPr>
        </p:nvSpPr>
        <p:spPr>
          <a:xfrm>
            <a:off x="4705350" y="1220788"/>
            <a:ext cx="4027487" cy="37033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3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24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5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1442265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Title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705350" y="1224974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14337" y="1227138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70630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6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27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8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935878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Title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25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6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3371799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32" name="Content Placeholder 13"/>
          <p:cNvSpPr>
            <a:spLocks noGrp="1"/>
          </p:cNvSpPr>
          <p:nvPr>
            <p:ph sz="quarter" idx="13"/>
          </p:nvPr>
        </p:nvSpPr>
        <p:spPr>
          <a:xfrm>
            <a:off x="411164" y="1220788"/>
            <a:ext cx="4027486" cy="1781491"/>
          </a:xfrm>
          <a:prstGeom prst="rect">
            <a:avLst/>
          </a:prstGeom>
        </p:spPr>
        <p:txBody>
          <a:bodyPr/>
          <a:lstStyle>
            <a:lvl1pPr marL="230188" indent="-230188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46175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3" name="Content Placeholder 13"/>
          <p:cNvSpPr>
            <a:spLocks noGrp="1"/>
          </p:cNvSpPr>
          <p:nvPr>
            <p:ph sz="quarter" idx="24"/>
          </p:nvPr>
        </p:nvSpPr>
        <p:spPr>
          <a:xfrm>
            <a:off x="411163" y="3157220"/>
            <a:ext cx="4027487" cy="1783080"/>
          </a:xfrm>
          <a:prstGeom prst="rect">
            <a:avLst/>
          </a:prstGeom>
        </p:spPr>
        <p:txBody>
          <a:bodyPr/>
          <a:lstStyle>
            <a:lvl1pPr marL="230188" indent="-230188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46175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5"/>
          </p:nvPr>
        </p:nvSpPr>
        <p:spPr>
          <a:xfrm>
            <a:off x="4705351" y="1220788"/>
            <a:ext cx="4024312" cy="1781491"/>
          </a:xfrm>
          <a:prstGeom prst="rect">
            <a:avLst/>
          </a:prstGeom>
        </p:spPr>
        <p:txBody>
          <a:bodyPr/>
          <a:lstStyle>
            <a:lvl1pPr marL="230188" indent="-230188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5" name="Content Placeholder 13"/>
          <p:cNvSpPr>
            <a:spLocks noGrp="1"/>
          </p:cNvSpPr>
          <p:nvPr>
            <p:ph sz="quarter" idx="26"/>
          </p:nvPr>
        </p:nvSpPr>
        <p:spPr>
          <a:xfrm>
            <a:off x="4705350" y="3150870"/>
            <a:ext cx="4024313" cy="1783080"/>
          </a:xfrm>
          <a:prstGeom prst="rect">
            <a:avLst/>
          </a:prstGeom>
        </p:spPr>
        <p:txBody>
          <a:bodyPr/>
          <a:lstStyle>
            <a:lvl1pPr marL="230188" indent="-230188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9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20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3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359206596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Ref"/>
          <p:cNvSpPr txBox="1">
            <a:spLocks/>
          </p:cNvSpPr>
          <p:nvPr userDrawn="1"/>
        </p:nvSpPr>
        <p:spPr>
          <a:xfrm>
            <a:off x="6437800" y="231775"/>
            <a:ext cx="2291864" cy="274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45720" anchor="ctr">
            <a:no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Refer To: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45534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5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6840" y="868680"/>
            <a:ext cx="1968498" cy="27432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 baseline="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##</a:t>
            </a:r>
          </a:p>
        </p:txBody>
      </p:sp>
      <p:sp>
        <p:nvSpPr>
          <p:cNvPr id="16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45534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7" name="Text Placeholder Type"/>
          <p:cNvSpPr>
            <a:spLocks noGrp="1"/>
          </p:cNvSpPr>
          <p:nvPr>
            <p:ph type="body" sz="quarter" idx="27" hasCustomPrompt="1"/>
          </p:nvPr>
        </p:nvSpPr>
        <p:spPr>
          <a:xfrm>
            <a:off x="6446838" y="551815"/>
            <a:ext cx="1968498" cy="27432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Ins="9144" anchor="ctr">
            <a:normAutofit/>
          </a:bodyPr>
          <a:lstStyle>
            <a:lvl1pPr marL="0" indent="0" algn="ctr"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/>
              <a:t>Addenda/Refer.  ##</a:t>
            </a:r>
          </a:p>
        </p:txBody>
      </p:sp>
    </p:spTree>
    <p:extLst>
      <p:ext uri="{BB962C8B-B14F-4D97-AF65-F5344CB8AC3E}">
        <p14:creationId xmlns:p14="http://schemas.microsoft.com/office/powerpoint/2010/main" val="149121499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Question - 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E6425058-E2F4-4D17-A791-48353F3DDC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5: Working with Human Sources</a:t>
            </a:r>
          </a:p>
        </p:txBody>
      </p:sp>
    </p:spTree>
    <p:extLst>
      <p:ext uri="{BB962C8B-B14F-4D97-AF65-F5344CB8AC3E}">
        <p14:creationId xmlns:p14="http://schemas.microsoft.com/office/powerpoint/2010/main" val="2814349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592503" y="868680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5" name="Picture Placeholder Icon"/>
          <p:cNvSpPr>
            <a:spLocks noGrp="1"/>
          </p:cNvSpPr>
          <p:nvPr>
            <p:ph type="pic" sz="quarter" idx="29" hasCustomPrompt="1"/>
          </p:nvPr>
        </p:nvSpPr>
        <p:spPr>
          <a:xfrm>
            <a:off x="8592503" y="551815"/>
            <a:ext cx="274320" cy="274320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27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592503" y="231775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IMAGE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2750" y="120332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6015142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and 2 Content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/>
          </p:nvPr>
        </p:nvSpPr>
        <p:spPr>
          <a:xfrm>
            <a:off x="4705350" y="4162489"/>
            <a:ext cx="4024313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10"/>
          <p:cNvSpPr>
            <a:spLocks noGrp="1" noChangeArrowheads="1"/>
          </p:cNvSpPr>
          <p:nvPr>
            <p:ph type="ftr" sz="quarter" idx="18"/>
          </p:nvPr>
        </p:nvSpPr>
        <p:spPr/>
        <p:txBody>
          <a:bodyPr/>
          <a:lstStyle>
            <a:lvl1pPr algn="ctr" eaLnBrk="0" hangingPunct="0">
              <a:defRPr sz="11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algn="l">
              <a:defRPr sz="1000" b="1">
                <a:solidFill>
                  <a:srgbClr val="FFFFFF">
                    <a:lumMod val="85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DCBE4D35-A1E4-4E89-A40C-CC4948915F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63433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19200"/>
            <a:ext cx="4027487" cy="372109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4"/>
          </p:nvPr>
        </p:nvSpPr>
        <p:spPr>
          <a:xfrm>
            <a:off x="4702176" y="1220787"/>
            <a:ext cx="4027487" cy="372109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A5B853F2-ED3D-41DD-B4D6-14E0F7EDDF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448283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Question Title and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19201"/>
            <a:ext cx="4027487" cy="37195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4"/>
          </p:nvPr>
        </p:nvSpPr>
        <p:spPr>
          <a:xfrm>
            <a:off x="4702176" y="1220788"/>
            <a:ext cx="4027487" cy="37195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6B93480C-F843-4119-BA6F-DDE5B063B6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025080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, Content,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2" y="228600"/>
            <a:ext cx="8318501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/>
          </p:nvPr>
        </p:nvSpPr>
        <p:spPr>
          <a:xfrm>
            <a:off x="411163" y="1220790"/>
            <a:ext cx="4027487" cy="3719509"/>
          </a:xfrm>
        </p:spPr>
        <p:txBody>
          <a:bodyPr/>
          <a:lstStyle>
            <a:lvl1pPr marL="228600" indent="-228600">
              <a:defRPr baseline="0"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6"/>
          <p:cNvSpPr>
            <a:spLocks noGrp="1"/>
          </p:cNvSpPr>
          <p:nvPr>
            <p:ph sz="quarter" idx="13"/>
          </p:nvPr>
        </p:nvSpPr>
        <p:spPr>
          <a:xfrm>
            <a:off x="4705350" y="1220788"/>
            <a:ext cx="4024313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Content Placeholder 6"/>
          <p:cNvSpPr>
            <a:spLocks noGrp="1"/>
          </p:cNvSpPr>
          <p:nvPr>
            <p:ph sz="quarter" idx="14"/>
          </p:nvPr>
        </p:nvSpPr>
        <p:spPr>
          <a:xfrm>
            <a:off x="4705350" y="3202940"/>
            <a:ext cx="4024313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algn="ctr" eaLnBrk="0" hangingPunct="0">
              <a:defRPr sz="11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5DABEF96-A955-4AD9-9AAD-5725300FBF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48595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, Content,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2" y="228600"/>
            <a:ext cx="8318501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/>
          </p:nvPr>
        </p:nvSpPr>
        <p:spPr>
          <a:xfrm>
            <a:off x="4705350" y="1220788"/>
            <a:ext cx="4024313" cy="3719511"/>
          </a:xfrm>
        </p:spPr>
        <p:txBody>
          <a:bodyPr/>
          <a:lstStyle>
            <a:lvl1pPr marL="228600" indent="-228600">
              <a:defRPr baseline="0"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6"/>
          <p:cNvSpPr>
            <a:spLocks noGrp="1"/>
          </p:cNvSpPr>
          <p:nvPr>
            <p:ph sz="quarter" idx="13"/>
          </p:nvPr>
        </p:nvSpPr>
        <p:spPr>
          <a:xfrm>
            <a:off x="411163" y="1222376"/>
            <a:ext cx="40274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Content Placeholder 6"/>
          <p:cNvSpPr>
            <a:spLocks noGrp="1"/>
          </p:cNvSpPr>
          <p:nvPr>
            <p:ph sz="quarter" idx="14"/>
          </p:nvPr>
        </p:nvSpPr>
        <p:spPr>
          <a:xfrm>
            <a:off x="411163" y="3202940"/>
            <a:ext cx="40274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algn="ctr" eaLnBrk="0" hangingPunct="0">
              <a:defRPr sz="11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3702CB93-F9F4-4BE7-8018-D616E012C3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708842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6"/>
          <p:cNvSpPr>
            <a:spLocks noGrp="1"/>
          </p:cNvSpPr>
          <p:nvPr>
            <p:ph sz="quarter" idx="13"/>
          </p:nvPr>
        </p:nvSpPr>
        <p:spPr>
          <a:xfrm>
            <a:off x="4705350" y="1220788"/>
            <a:ext cx="4024313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/>
          </p:nvPr>
        </p:nvSpPr>
        <p:spPr>
          <a:xfrm>
            <a:off x="4705350" y="3202940"/>
            <a:ext cx="4024313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/>
          </p:nvPr>
        </p:nvSpPr>
        <p:spPr>
          <a:xfrm>
            <a:off x="411164" y="1220788"/>
            <a:ext cx="4027486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Content Placeholder 6"/>
          <p:cNvSpPr>
            <a:spLocks noGrp="1"/>
          </p:cNvSpPr>
          <p:nvPr>
            <p:ph sz="quarter" idx="18"/>
          </p:nvPr>
        </p:nvSpPr>
        <p:spPr>
          <a:xfrm>
            <a:off x="411163" y="3202940"/>
            <a:ext cx="40274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ooter Placeholder 10"/>
          <p:cNvSpPr>
            <a:spLocks noGrp="1" noChangeArrowheads="1"/>
          </p:cNvSpPr>
          <p:nvPr>
            <p:ph type="ftr" sz="quarter" idx="19"/>
          </p:nvPr>
        </p:nvSpPr>
        <p:spPr/>
        <p:txBody>
          <a:bodyPr/>
          <a:lstStyle>
            <a:lvl1pPr algn="ctr" eaLnBrk="0" hangingPunct="0">
              <a:defRPr sz="11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8" name="Date Placeholder 11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8E5C94B2-B7FB-43C2-BF8B-B309D49176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589778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ACRT00_Module%20List_PG_v4.00.pp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hyperlink" Target="ACRT00_Module%20List_PG_v4.00.pps" TargetMode="Externa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hyperlink" Target="ACRT00_Module%20List_PG_v4.00.pps" TargetMode="Externa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11163" y="228600"/>
            <a:ext cx="83185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Header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220788"/>
            <a:ext cx="8318500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Layout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3" y="6629400"/>
            <a:ext cx="40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 </a:t>
            </a:r>
            <a:fld id="{852ACD6C-3D34-4051-9465-58F0C95DEF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5" y="6629400"/>
            <a:ext cx="2836863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 eaLnBrk="1" hangingPunct="1">
              <a:defRPr sz="1000" b="1">
                <a:solidFill>
                  <a:schemeClr val="bg1">
                    <a:lumMod val="8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1031" name="Rectangle 1">
            <a:hlinkClick r:id="rId13" action="ppaction://hlinkpres?slideindex=1&amp;slidetitle="/>
          </p:cNvPr>
          <p:cNvSpPr>
            <a:spLocks noChangeArrowheads="1"/>
          </p:cNvSpPr>
          <p:nvPr userDrawn="1"/>
        </p:nvSpPr>
        <p:spPr bwMode="auto">
          <a:xfrm>
            <a:off x="7489825" y="6296025"/>
            <a:ext cx="731838" cy="392113"/>
          </a:xfrm>
          <a:prstGeom prst="rect">
            <a:avLst/>
          </a:prstGeom>
          <a:solidFill>
            <a:schemeClr val="accent1">
              <a:alpha val="14902"/>
            </a:schemeClr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181" y="6201569"/>
            <a:ext cx="566737" cy="5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ts val="200"/>
        </a:spcAft>
        <a:buSzPct val="88000"/>
        <a:buFont typeface="Wingdings" pitchFamily="2" charset="2"/>
        <a:buChar char="§"/>
        <a:defRPr sz="2800"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7688" indent="-228600" algn="l" rtl="0" eaLnBrk="0" fontAlgn="base" hangingPunct="0">
        <a:spcBef>
          <a:spcPct val="0"/>
        </a:spcBef>
        <a:spcAft>
          <a:spcPct val="0"/>
        </a:spcAft>
        <a:buChar char="•"/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822325" indent="-228600" algn="l" rtl="0" eaLnBrk="0" fontAlgn="base" hangingPunct="0">
        <a:spcBef>
          <a:spcPct val="0"/>
        </a:spcBef>
        <a:spcAft>
          <a:spcPct val="0"/>
        </a:spcAft>
        <a:buChar char="•"/>
        <a:defRPr sz="20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096963" indent="-228600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sz="20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3" y="6629400"/>
            <a:ext cx="40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5" y="6629400"/>
            <a:ext cx="2836863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 eaLnBrk="1" hangingPunct="1">
              <a:defRPr sz="1000" b="1">
                <a:solidFill>
                  <a:srgbClr val="FFFFFF">
                    <a:lumMod val="85000"/>
                  </a:srgb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16" name="Title Placeholder 15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  <p:sp>
        <p:nvSpPr>
          <p:cNvPr id="205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220788"/>
            <a:ext cx="8318500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Layout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8" name="Rectangle 1">
            <a:hlinkClick r:id="rId13" action="ppaction://hlinkpres?slideindex=1&amp;slidetitle="/>
          </p:cNvPr>
          <p:cNvSpPr>
            <a:spLocks noChangeArrowheads="1"/>
          </p:cNvSpPr>
          <p:nvPr userDrawn="1"/>
        </p:nvSpPr>
        <p:spPr bwMode="auto">
          <a:xfrm>
            <a:off x="7489825" y="6296025"/>
            <a:ext cx="731838" cy="392113"/>
          </a:xfrm>
          <a:prstGeom prst="rect">
            <a:avLst/>
          </a:prstGeom>
          <a:solidFill>
            <a:schemeClr val="accent1">
              <a:alpha val="14902"/>
            </a:schemeClr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181" y="6201569"/>
            <a:ext cx="566737" cy="5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7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ts val="200"/>
        </a:spcAft>
        <a:buSzPct val="88000"/>
        <a:buFont typeface="Wingdings" pitchFamily="2" charset="2"/>
        <a:buChar char="§"/>
        <a:defRPr sz="2800" b="1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547688" indent="-228600" algn="l" rtl="0" eaLnBrk="0" fontAlgn="base" hangingPunct="0">
        <a:spcBef>
          <a:spcPct val="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cs typeface="Arial" pitchFamily="34" charset="0"/>
        </a:defRPr>
      </a:lvl2pPr>
      <a:lvl3pPr marL="822325" indent="-228600" algn="l" rtl="0" eaLnBrk="0" fontAlgn="base" hangingPunct="0">
        <a:spcBef>
          <a:spcPct val="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cs typeface="Arial" pitchFamily="34" charset="0"/>
        </a:defRPr>
      </a:lvl3pPr>
      <a:lvl4pPr marL="1096963" indent="-228600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sz="2000" b="1">
          <a:solidFill>
            <a:schemeClr val="tx1"/>
          </a:solidFill>
          <a:latin typeface="+mn-lt"/>
          <a:cs typeface="Arial" pitchFamily="34" charset="0"/>
        </a:defRPr>
      </a:lvl4pPr>
      <a:lvl5pPr marL="1279525" indent="-182563" algn="l" rtl="0" eaLnBrk="0" fontAlgn="base" hangingPunct="0">
        <a:spcBef>
          <a:spcPts val="6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3" y="6629400"/>
            <a:ext cx="40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Module 5: Working with Human Sources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5" y="6629400"/>
            <a:ext cx="2836863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 eaLnBrk="1" hangingPunct="1">
              <a:defRPr sz="1000" b="1">
                <a:solidFill>
                  <a:srgbClr val="FFFFFF">
                    <a:lumMod val="85000"/>
                  </a:srgb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ITA v5.00</a:t>
            </a:r>
          </a:p>
        </p:txBody>
      </p:sp>
      <p:sp>
        <p:nvSpPr>
          <p:cNvPr id="16" name="Title Placeholder 15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  <p:sp>
        <p:nvSpPr>
          <p:cNvPr id="205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220788"/>
            <a:ext cx="8318500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Layout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8" name="Rectangle 1">
            <a:hlinkClick r:id="rId13" action="ppaction://hlinkpres?slideindex=1&amp;slidetitle="/>
          </p:cNvPr>
          <p:cNvSpPr>
            <a:spLocks noChangeArrowheads="1"/>
          </p:cNvSpPr>
          <p:nvPr userDrawn="1"/>
        </p:nvSpPr>
        <p:spPr bwMode="auto">
          <a:xfrm>
            <a:off x="7489825" y="6296025"/>
            <a:ext cx="731838" cy="392113"/>
          </a:xfrm>
          <a:prstGeom prst="rect">
            <a:avLst/>
          </a:prstGeom>
          <a:solidFill>
            <a:schemeClr val="accent1">
              <a:alpha val="14902"/>
            </a:schemeClr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181" y="6201569"/>
            <a:ext cx="566737" cy="5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7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ts val="200"/>
        </a:spcAft>
        <a:buSzPct val="88000"/>
        <a:buFont typeface="Wingdings" pitchFamily="2" charset="2"/>
        <a:buChar char="§"/>
        <a:defRPr sz="2800" b="1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547688" indent="-228600" algn="l" rtl="0" eaLnBrk="0" fontAlgn="base" hangingPunct="0">
        <a:spcBef>
          <a:spcPct val="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cs typeface="Arial" pitchFamily="34" charset="0"/>
        </a:defRPr>
      </a:lvl2pPr>
      <a:lvl3pPr marL="822325" indent="-228600" algn="l" rtl="0" eaLnBrk="0" fontAlgn="base" hangingPunct="0">
        <a:spcBef>
          <a:spcPct val="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cs typeface="Arial" pitchFamily="34" charset="0"/>
        </a:defRPr>
      </a:lvl3pPr>
      <a:lvl4pPr marL="1096963" indent="-228600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sz="2000" b="1">
          <a:solidFill>
            <a:schemeClr val="tx1"/>
          </a:solidFill>
          <a:latin typeface="+mn-lt"/>
          <a:cs typeface="Arial" pitchFamily="34" charset="0"/>
        </a:defRPr>
      </a:lvl4pPr>
      <a:lvl5pPr marL="1279525" indent="-182563" algn="l" rtl="0" eaLnBrk="0" fontAlgn="base" hangingPunct="0">
        <a:spcBef>
          <a:spcPts val="6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fr-FR" dirty="0"/>
              <a:t>Gestion des sources humaines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Module 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Module 5: Working with Human Sources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A209A-5F99-DD7B-D7B5-A2D0A4C4C8B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2413125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Identifier les mauvaises motivations</a:t>
            </a:r>
          </a:p>
        </p:txBody>
      </p:sp>
      <p:pic>
        <p:nvPicPr>
          <p:cNvPr id="17" name="Content Placeholder 16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50" y="3645986"/>
            <a:ext cx="3328552" cy="2220806"/>
          </a:xfrm>
        </p:spPr>
      </p:pic>
      <p:sp>
        <p:nvSpPr>
          <p:cNvPr id="16" name="Content Placeholder 1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fr-FR" dirty="0"/>
              <a:t>Elles peuvent se cacher derrière de réelles motivations.</a:t>
            </a:r>
          </a:p>
          <a:p>
            <a:r>
              <a:rPr lang="fr-FR" dirty="0"/>
              <a:t>La source recherche des avantages que l’organisme policier ne devrait pas fournir.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8" name="TextBox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97518" y="5651348"/>
            <a:ext cx="192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>
                <a:solidFill>
                  <a:schemeClr val="bg1"/>
                </a:solidFill>
              </a:rPr>
              <a:t>Source:  iStock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AD7377F7-DE08-1AEB-3ACA-DFE1ACB2A7C1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Identify Bad Motivations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AEFF1D07-138A-600D-34CF-5D26A1FAC76B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May hide behind real motivation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Seek benefits that law enforcement should not provide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3BC1CF-D32B-E518-03D2-A5FB8145A8B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263746313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906FE-FBF9-4165-904D-04139A036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Maintenir une bonne </a:t>
            </a:r>
            <a:br>
              <a:rPr lang="fr-FR" dirty="0"/>
            </a:br>
            <a:r>
              <a:rPr lang="fr-FR" dirty="0"/>
              <a:t>connaissance de la situation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498E59-F646-4137-8965-26B0674A86E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Examiner attentivement et continuellement les motivations de la source. </a:t>
            </a:r>
          </a:p>
          <a:p>
            <a:r>
              <a:rPr lang="fr-FR">
                <a:latin typeface="Arial"/>
                <a:cs typeface="Arial"/>
              </a:rPr>
              <a:t>Peser les risques et les avantages d’utiliser la source.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03EC3-F14E-453F-8D4A-087DD96F13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 </a:t>
            </a:r>
            <a:fld id="{DCBE4D35-A1E4-4E89-A40C-CC4948915F72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0465E-8706-4080-9539-F0CC43CA2D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D22DC618-E9B7-5AA7-2ABB-99D6F8D2DBA0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Maintain Situational Awareness </a:t>
            </a:r>
          </a:p>
        </p:txBody>
      </p:sp>
      <p:sp>
        <p:nvSpPr>
          <p:cNvPr id="9" name="CallBottom">
            <a:extLst>
              <a:ext uri="{FF2B5EF4-FFF2-40B4-BE49-F238E27FC236}">
                <a16:creationId xmlns:a16="http://schemas.microsoft.com/office/drawing/2014/main" id="{4FCD4177-628E-10F1-CD48-727798B47EE6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Continually scrutinize human source motivation 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Weigh human source risks versus rewards for operating the human source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24B006-5BAD-6A33-92DB-050BCF634E3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2216165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 dirty="0"/>
              <a:t>Comment les criminels et les prisonniers peuvent-ils devenir des sources utiles ?</a:t>
            </a:r>
          </a:p>
          <a:p>
            <a:pPr lvl="0"/>
            <a:r>
              <a:rPr lang="fr-FR" dirty="0"/>
              <a:t>Avez-vous de l'expérience dans l’identification et le recrutement de sources humaines ? Si oui, quelles méthodes employez-vous à cet égard ? </a:t>
            </a:r>
          </a:p>
          <a:p>
            <a:r>
              <a:rPr lang="fr-FR" dirty="0"/>
              <a:t>Comment vous y prendriez-vous pour identifier une source potentielle dans votre pays 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Question de discussion : Les sources présentant des antécédents criminels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14FEBE2-D279-94AA-EF12-4571E466DB1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 </a:t>
            </a:r>
            <a:fld id="{E6425058-E2F4-4D17-A791-48353F3DDC05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7" name="CallBottom">
            <a:extLst>
              <a:ext uri="{FF2B5EF4-FFF2-40B4-BE49-F238E27FC236}">
                <a16:creationId xmlns:a16="http://schemas.microsoft.com/office/drawing/2014/main" id="{0D3D1414-0D0C-CF1E-DD78-82FA976AA847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How can criminals and prisoners make useful human sources?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Do you have experience identifying and recruiting human sources? If so, what methods do you use? 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How would you identify someone in your country as a possible human source?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98994779-3F26-59A7-35C9-5C7033C77BE8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Discussion Question: Criminal Sources</a:t>
            </a:r>
          </a:p>
        </p:txBody>
      </p:sp>
    </p:spTree>
    <p:extLst>
      <p:ext uri="{BB962C8B-B14F-4D97-AF65-F5344CB8AC3E}">
        <p14:creationId xmlns:p14="http://schemas.microsoft.com/office/powerpoint/2010/main" val="1963450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Étape 1 : Sélectionner une cible d’investigation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fr-FR"/>
              <a:t>Identifier de potentielles cibles d’investigation (des terroristes ou des groupes terroristes).</a:t>
            </a:r>
          </a:p>
          <a:p>
            <a:pPr lvl="0"/>
            <a:r>
              <a:rPr lang="fr-FR"/>
              <a:t>Procéder à l'évaluation des cibles identifiées.</a:t>
            </a:r>
          </a:p>
          <a:p>
            <a:r>
              <a:rPr lang="fr-FR"/>
              <a:t>Classer les cibles par ordre de priorité. </a:t>
            </a:r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fr-FR"/>
              <a:t> </a:t>
            </a:r>
            <a:fld id="{33477069-1265-44D2-BFD9-CD73D3747B8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Content Placeholder 9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77" y="3808412"/>
            <a:ext cx="3873186" cy="19986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48031" y="5591631"/>
            <a:ext cx="118013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/>
              <a:t>Source: New America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91B20A4D-350A-A27B-7C21-DC5B919E4DAC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Step 1: Select an Investigative Target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DC043898-4712-3EAB-B718-C7B75ECA1D65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Scan for potential targets of investigation (terrorists or terrorist groups)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Complete an assessment of potential target list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Prioritize target list 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F4D17-78A9-783E-3D2A-D346D4F03AF6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225658576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9C309B8-E46E-4111-ADEC-328A556E8BE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1746" name="Footer Placeholder 4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pic>
        <p:nvPicPr>
          <p:cNvPr id="11" name="Picture 4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706762" y="3706381"/>
            <a:ext cx="3465981" cy="2304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0D4572-CE7C-975E-C515-96521E105DF9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 dirty="0"/>
              <a:t>Deux types de repérage :</a:t>
            </a:r>
          </a:p>
          <a:p>
            <a:pPr lvl="1"/>
            <a:r>
              <a:rPr lang="fr-FR" dirty="0"/>
              <a:t>Repérage ciblé ou spécifique à l’affaire.</a:t>
            </a:r>
          </a:p>
          <a:p>
            <a:pPr lvl="1"/>
            <a:r>
              <a:rPr lang="fr-FR" dirty="0"/>
              <a:t>Repérage général. </a:t>
            </a:r>
          </a:p>
          <a:p>
            <a:r>
              <a:rPr lang="fr-FR" dirty="0"/>
              <a:t>Rapport de repérage</a:t>
            </a: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>
                <a:latin typeface="Arial"/>
                <a:cs typeface="Arial"/>
              </a:rPr>
              <a:t>Étape 2 : Repérer une</a:t>
            </a:r>
            <a:br>
              <a:rPr lang="fr-FR">
                <a:latin typeface="Arial"/>
                <a:cs typeface="Arial"/>
              </a:rPr>
            </a:br>
            <a:r>
              <a:rPr lang="fr-FR">
                <a:latin typeface="Arial"/>
                <a:cs typeface="Arial"/>
              </a:rPr>
              <a:t>source potentielle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/>
              <a:t>Guide pratique 5.2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CA67F0-1EC2-1764-A8FE-A0F30457546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12" name="Rectangle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14202" y="5795216"/>
            <a:ext cx="75854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>
                <a:solidFill>
                  <a:schemeClr val="tx1">
                    <a:lumMod val="65000"/>
                    <a:lumOff val="35000"/>
                  </a:schemeClr>
                </a:solidFill>
              </a:rPr>
              <a:t>Photos.com 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32C96208-99EC-0FA3-DF43-D8341D911DE5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" name="CallBottom">
            <a:extLst>
              <a:ext uri="{FF2B5EF4-FFF2-40B4-BE49-F238E27FC236}">
                <a16:creationId xmlns:a16="http://schemas.microsoft.com/office/drawing/2014/main" id="{91988B8C-14C3-4B08-9704-7C6E40523D0B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/>
              <a:t>Two types of spotting:</a:t>
            </a:r>
          </a:p>
          <a:p>
            <a:pPr marL="228600" lvl="1" indent="-114300"/>
            <a:r>
              <a:rPr lang="fr-FR" sz="1000" b="0"/>
              <a:t>Target or case-specific spotting</a:t>
            </a:r>
          </a:p>
          <a:p>
            <a:pPr marL="228600" lvl="1" indent="-114300"/>
            <a:r>
              <a:rPr lang="fr-FR" sz="1000" b="0"/>
              <a:t>General search spotting 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/>
              <a:t>Spotting report</a:t>
            </a:r>
          </a:p>
        </p:txBody>
      </p:sp>
      <p:sp>
        <p:nvSpPr>
          <p:cNvPr id="15" name="CallAddLeft">
            <a:extLst>
              <a:ext uri="{FF2B5EF4-FFF2-40B4-BE49-F238E27FC236}">
                <a16:creationId xmlns:a16="http://schemas.microsoft.com/office/drawing/2014/main" id="{4E9FD842-4596-382D-A46A-8CE994D60D8A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Step 2: Spot Potential </a:t>
            </a:r>
            <a:br>
              <a:rPr lang="fr-FR" sz="1000" b="0">
                <a:latin typeface="Arial"/>
                <a:cs typeface="Arial"/>
              </a:rPr>
            </a:br>
            <a:r>
              <a:rPr lang="fr-FR" sz="1000" b="0">
                <a:latin typeface="Arial"/>
                <a:cs typeface="Arial"/>
              </a:rPr>
              <a:t>Human Sources</a:t>
            </a:r>
          </a:p>
        </p:txBody>
      </p:sp>
      <p:sp>
        <p:nvSpPr>
          <p:cNvPr id="17" name="CallAddR">
            <a:extLst>
              <a:ext uri="{FF2B5EF4-FFF2-40B4-BE49-F238E27FC236}">
                <a16:creationId xmlns:a16="http://schemas.microsoft.com/office/drawing/2014/main" id="{BE448F87-CFE8-30E7-2591-EFF562999371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/>
              <a:t>Workbook 5.2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6C584-FB06-AFF6-96E1-00A7A3319047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210637622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000" dirty="0">
                <a:latin typeface="Arial"/>
                <a:cs typeface="Arial"/>
              </a:rPr>
              <a:t>Étape 3 : Enquêter sur la source potentielle </a:t>
            </a:r>
          </a:p>
        </p:txBody>
      </p:sp>
      <p:pic>
        <p:nvPicPr>
          <p:cNvPr id="12" name="Content Placeholder 11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5" y="3703627"/>
            <a:ext cx="3317890" cy="2214573"/>
          </a:xfrm>
        </p:spPr>
      </p:pic>
      <p:sp>
        <p:nvSpPr>
          <p:cNvPr id="11" name="Content Placeholder 10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fr-FR"/>
              <a:t>On recueille toutes les informations disponibles pour déterminer si la personne convient.</a:t>
            </a:r>
          </a:p>
          <a:p>
            <a:r>
              <a:rPr lang="fr-FR"/>
              <a:t>Cela atténue les risques d’atteinte à la sécurité. </a:t>
            </a:r>
          </a:p>
        </p:txBody>
      </p:sp>
      <p:sp>
        <p:nvSpPr>
          <p:cNvPr id="36866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fr-FR"/>
              <a:t> </a:t>
            </a:r>
            <a:fld id="{02C54D9C-5622-4C73-B96E-9B5785C4E2D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9" name="TextBox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10181" y="5702756"/>
            <a:ext cx="192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>
                <a:solidFill>
                  <a:schemeClr val="bg1"/>
                </a:solidFill>
              </a:rPr>
              <a:t>Source:  iStock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0DDF44F9-D94E-005E-AD5A-CF32C423E4EA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Step 3: Investigate Potential Human Sources </a:t>
            </a:r>
          </a:p>
        </p:txBody>
      </p:sp>
      <p:sp>
        <p:nvSpPr>
          <p:cNvPr id="13" name="CallBottom">
            <a:extLst>
              <a:ext uri="{FF2B5EF4-FFF2-40B4-BE49-F238E27FC236}">
                <a16:creationId xmlns:a16="http://schemas.microsoft.com/office/drawing/2014/main" id="{4DF1D641-1844-AE86-AEB5-F800F65E6293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All available information is collected to determine suitability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Reduces possibility of security breaches 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0354FD-57B2-1293-3CA2-213B692A814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46157114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 dirty="0">
                <a:latin typeface="Helvetica"/>
                <a:cs typeface="Arial"/>
              </a:rPr>
              <a:t>Guide pratique 5.2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673035BF-9198-4377-9F1D-2C9112A1004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/>
              <a:t>Rapport de contact</a:t>
            </a:r>
          </a:p>
          <a:p>
            <a:pPr lvl="0"/>
            <a:r>
              <a:rPr lang="fr-FR"/>
              <a:t>Rapport d'observation préalable</a:t>
            </a:r>
          </a:p>
          <a:p>
            <a:pPr lvl="0"/>
            <a:r>
              <a:rPr lang="fr-FR"/>
              <a:t>Rapport de surveillance</a:t>
            </a:r>
          </a:p>
          <a:p>
            <a:pPr lvl="0"/>
            <a:r>
              <a:rPr lang="fr-FR"/>
              <a:t>Mettre fin à l'enquête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>
                <a:latin typeface="Arial"/>
                <a:cs typeface="Arial"/>
              </a:rPr>
              <a:t>Étape 3 : </a:t>
            </a:r>
            <a:r>
              <a:rPr lang="fr-FR" sz="2800"/>
              <a:t>Enquêter sur la</a:t>
            </a:r>
            <a:br>
              <a:rPr lang="fr-FR" sz="2800"/>
            </a:br>
            <a:r>
              <a:rPr lang="fr-FR" sz="2800"/>
              <a:t>source potentielle</a:t>
            </a:r>
            <a:r>
              <a:rPr lang="fr-FR" sz="2800">
                <a:latin typeface="Arial"/>
                <a:cs typeface="Arial"/>
              </a:rPr>
              <a:t> 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10" name="CallBottom">
            <a:extLst>
              <a:ext uri="{FF2B5EF4-FFF2-40B4-BE49-F238E27FC236}">
                <a16:creationId xmlns:a16="http://schemas.microsoft.com/office/drawing/2014/main" id="{98FEABF6-ADA5-B7AF-3EA9-81FDD42EDF97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Contact report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Casing report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Surveillance report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Ending investigation</a:t>
            </a:r>
          </a:p>
        </p:txBody>
      </p:sp>
      <p:sp>
        <p:nvSpPr>
          <p:cNvPr id="13" name="CallAddLeft">
            <a:extLst>
              <a:ext uri="{FF2B5EF4-FFF2-40B4-BE49-F238E27FC236}">
                <a16:creationId xmlns:a16="http://schemas.microsoft.com/office/drawing/2014/main" id="{C7E92D7E-28C1-2316-F616-111631FB970D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Step 3: Investigate</a:t>
            </a:r>
            <a:br>
              <a:rPr lang="fr-FR" sz="1000" b="0"/>
            </a:br>
            <a:r>
              <a:rPr lang="fr-FR" sz="1000" b="0">
                <a:latin typeface="Arial"/>
                <a:cs typeface="Arial"/>
              </a:rPr>
              <a:t>Potential Human Sources </a:t>
            </a:r>
          </a:p>
        </p:txBody>
      </p:sp>
      <p:sp>
        <p:nvSpPr>
          <p:cNvPr id="14" name="CallAddR">
            <a:extLst>
              <a:ext uri="{FF2B5EF4-FFF2-40B4-BE49-F238E27FC236}">
                <a16:creationId xmlns:a16="http://schemas.microsoft.com/office/drawing/2014/main" id="{897D1A79-D432-6AA4-87BF-653733C14227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5.2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8E716C-32F3-0507-4529-9CCDFDBB216C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1898003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Étape 4 : Évaluer la source potentielle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fr-FR" sz="2800" b="1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Satisfait-elle aux conditions de base de la mission ?</a:t>
            </a:r>
          </a:p>
          <a:p>
            <a:pPr lvl="0"/>
            <a:r>
              <a:rPr lang="fr-FR" sz="2800" b="1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Saura-t-elle rester dévouée à la mission ?</a:t>
            </a:r>
          </a:p>
          <a:p>
            <a:pPr lvl="0"/>
            <a:r>
              <a:rPr lang="fr-FR" sz="2800" b="1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Dans quelle mesure souhaite-t-elle vraiment aider les forces de l’ordre ?</a:t>
            </a:r>
          </a:p>
          <a:p>
            <a:r>
              <a:rPr lang="fr-FR" sz="2800" b="1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Quelles sont ses compétences ou traits de personnalité qui pourraient être utiles au groupe terroriste ?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D3725866-BADB-484C-8718-2E7D2C7E00A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198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7" name="CallTop">
            <a:extLst>
              <a:ext uri="{FF2B5EF4-FFF2-40B4-BE49-F238E27FC236}">
                <a16:creationId xmlns:a16="http://schemas.microsoft.com/office/drawing/2014/main" id="{EB59B454-A91D-1692-7046-E3B2AA8F0542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Step 4: Assess Potential Human Sources</a:t>
            </a:r>
          </a:p>
        </p:txBody>
      </p:sp>
      <p:sp>
        <p:nvSpPr>
          <p:cNvPr id="8" name="CallBottom">
            <a:extLst>
              <a:ext uri="{FF2B5EF4-FFF2-40B4-BE49-F238E27FC236}">
                <a16:creationId xmlns:a16="http://schemas.microsoft.com/office/drawing/2014/main" id="{71BA7684-F786-6A1C-ED58-2F4A86704014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Does he or she meet the basic requirements for the mission?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Can he or she remain dedicated to the mission?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How committed is he or she to helping law enforcement?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What skill sets or personality traits does he or she have to offer the terrorist cell?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C37A37-04D5-1F84-9D03-985DB685A64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72332971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Étape 5 : Développer la </a:t>
            </a:r>
            <a:br>
              <a:rPr lang="fr-FR" dirty="0"/>
            </a:br>
            <a:r>
              <a:rPr lang="fr-FR" dirty="0"/>
              <a:t>susceptibilité de la source au recrutement</a:t>
            </a:r>
          </a:p>
        </p:txBody>
      </p:sp>
      <p:sp>
        <p:nvSpPr>
          <p:cNvPr id="46086" name="Content Placeholder 20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/>
              <a:t>Noter la susceptibilité de la source au recrutement :</a:t>
            </a:r>
          </a:p>
          <a:p>
            <a:pPr lvl="1"/>
            <a:r>
              <a:rPr lang="fr-FR"/>
              <a:t>Besoins financiers</a:t>
            </a:r>
          </a:p>
          <a:p>
            <a:pPr lvl="1"/>
            <a:r>
              <a:rPr lang="fr-FR"/>
              <a:t>Attitude envers l’activité clandestine</a:t>
            </a:r>
          </a:p>
          <a:p>
            <a:pPr lvl="1"/>
            <a:r>
              <a:rPr lang="fr-FR"/>
              <a:t>Disposition à accepter des défis et risques</a:t>
            </a:r>
          </a:p>
          <a:p>
            <a:pPr lvl="1"/>
            <a:r>
              <a:rPr lang="fr-FR"/>
              <a:t>Facilité d’approche quant au développement</a:t>
            </a:r>
          </a:p>
          <a:p>
            <a:pPr lvl="1"/>
            <a:r>
              <a:rPr lang="fr-FR"/>
              <a:t>Intérêts mutuels exploitables 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7F2C3818-7DB0-463D-B67A-9C337FA01E7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6082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38C2F7-5FEE-EF97-289D-4BF28ADC212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7" name="CallTop">
            <a:extLst>
              <a:ext uri="{FF2B5EF4-FFF2-40B4-BE49-F238E27FC236}">
                <a16:creationId xmlns:a16="http://schemas.microsoft.com/office/drawing/2014/main" id="{261CC52A-B26C-E8E8-296E-4723800C0683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Step 5: Develop Human Source’s Susceptibility</a:t>
            </a:r>
          </a:p>
        </p:txBody>
      </p:sp>
      <p:sp>
        <p:nvSpPr>
          <p:cNvPr id="8" name="CallBottom">
            <a:extLst>
              <a:ext uri="{FF2B5EF4-FFF2-40B4-BE49-F238E27FC236}">
                <a16:creationId xmlns:a16="http://schemas.microsoft.com/office/drawing/2014/main" id="{7A98177F-9AAA-A83E-4443-D03B1656783E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Record the human source's susceptibility to recruitment: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Financial needs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Attitude toward clandestine activity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Willingness to accept challenges and risks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Ease of approach for development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Exploitable mutual interests </a:t>
            </a:r>
          </a:p>
        </p:txBody>
      </p:sp>
    </p:spTree>
    <p:extLst>
      <p:ext uri="{BB962C8B-B14F-4D97-AF65-F5344CB8AC3E}">
        <p14:creationId xmlns:p14="http://schemas.microsoft.com/office/powerpoint/2010/main" val="136359614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Étape 6 : Recruter la source humaine</a:t>
            </a:r>
          </a:p>
        </p:txBody>
      </p:sp>
      <p:pic>
        <p:nvPicPr>
          <p:cNvPr id="12" name="Content Placeholder 11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18" y="3963988"/>
            <a:ext cx="3186112" cy="2124075"/>
          </a:xfrm>
          <a:ln>
            <a:solidFill>
              <a:schemeClr val="tx1"/>
            </a:solidFill>
          </a:ln>
        </p:spPr>
      </p:pic>
      <p:sp>
        <p:nvSpPr>
          <p:cNvPr id="11" name="Content Placeholder 10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/>
              <a:t>Persuader une source confidentielle à collaborer avec les forces de l’ordre :</a:t>
            </a:r>
          </a:p>
          <a:p>
            <a:pPr marL="547370" lvl="1"/>
            <a:r>
              <a:rPr lang="fr-FR">
                <a:latin typeface="Arial"/>
                <a:cs typeface="Arial"/>
              </a:rPr>
              <a:t>C'est le point le plus critique dans la relation.</a:t>
            </a:r>
          </a:p>
          <a:p>
            <a:pPr marL="547370" lvl="1"/>
            <a:r>
              <a:rPr lang="fr-FR">
                <a:latin typeface="Arial"/>
                <a:cs typeface="Arial"/>
              </a:rPr>
              <a:t>La personne pourrait devenir un atout de valeur.</a:t>
            </a:r>
          </a:p>
          <a:p>
            <a:pPr marL="547370" lvl="1"/>
            <a:r>
              <a:rPr lang="fr-FR">
                <a:latin typeface="Arial"/>
                <a:cs typeface="Arial"/>
              </a:rPr>
              <a:t>Elle pourrait devenir une menace importante. </a:t>
            </a:r>
          </a:p>
        </p:txBody>
      </p:sp>
      <p:sp>
        <p:nvSpPr>
          <p:cNvPr id="48130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fr-FR"/>
              <a:t> </a:t>
            </a:r>
            <a:fld id="{82F36246-CEF5-4FF8-99ED-10FD276F4DC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8" name="TextBox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49974" y="5872619"/>
            <a:ext cx="192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>
                <a:solidFill>
                  <a:schemeClr val="bg1"/>
                </a:solidFill>
              </a:rPr>
              <a:t>Source:  iStock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DED83103-164A-20FF-0FCF-4C1A09B2FB15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Step 6: Recruit Human Source</a:t>
            </a:r>
          </a:p>
        </p:txBody>
      </p:sp>
      <p:sp>
        <p:nvSpPr>
          <p:cNvPr id="13" name="CallBottom">
            <a:extLst>
              <a:ext uri="{FF2B5EF4-FFF2-40B4-BE49-F238E27FC236}">
                <a16:creationId xmlns:a16="http://schemas.microsoft.com/office/drawing/2014/main" id="{3298DCC7-593A-49AE-4A85-72B4644576BE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Induce a confidential human source to work with law enforcement: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Most critical point in relationship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May become a valued asset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Could become a significant liability 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B6F87-54CD-76FF-BE99-B8CC879F157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54572585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Objectif pédagogique final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Au terme de ce module, vous serez en mesure d'expliquer comment identifier, développer et gérer une source humaine dans le cadre d’une enquête.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3E5F5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Terminal Learning Objective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3E5F5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tabLst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By the end of this module, you will be able to describe how to identify, develop, and manage informants in investigations of terrorist incidents</a:t>
            </a:r>
          </a:p>
        </p:txBody>
      </p:sp>
      <p:sp>
        <p:nvSpPr>
          <p:cNvPr id="12" name="CallTop">
            <a:extLst>
              <a:ext uri="{FF2B5EF4-FFF2-40B4-BE49-F238E27FC236}">
                <a16:creationId xmlns:a16="http://schemas.microsoft.com/office/drawing/2014/main" id="{6F9C7362-7A33-49D9-F776-FBEBB2512D74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Terminal Learning Objective</a:t>
            </a:r>
          </a:p>
        </p:txBody>
      </p:sp>
      <p:sp>
        <p:nvSpPr>
          <p:cNvPr id="13" name="CallBottom">
            <a:extLst>
              <a:ext uri="{FF2B5EF4-FFF2-40B4-BE49-F238E27FC236}">
                <a16:creationId xmlns:a16="http://schemas.microsoft.com/office/drawing/2014/main" id="{0889E73B-0A0A-2487-C9FA-74A37B3EC571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By the end of this module, you will be able to describe how to identify, develop, and manage human sources in an investigation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269499-C7DA-20DB-9C1F-2E02CE5DC91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684248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approches de recrutement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/>
              <a:t>L'approche développementale</a:t>
            </a:r>
          </a:p>
          <a:p>
            <a:pPr lvl="0"/>
            <a:r>
              <a:rPr lang="fr-FR"/>
              <a:t>L’approche mixte</a:t>
            </a:r>
          </a:p>
          <a:p>
            <a:r>
              <a:rPr lang="fr-FR"/>
              <a:t>L’approche à froid </a:t>
            </a:r>
          </a:p>
        </p:txBody>
      </p:sp>
      <p:pic>
        <p:nvPicPr>
          <p:cNvPr id="8" name="Content Placeholder 7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261" y="1495425"/>
            <a:ext cx="3365244" cy="224349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>
          <a:xfrm>
            <a:off x="8737600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fr-FR"/>
              <a:t> </a:t>
            </a:r>
            <a:fld id="{673035BF-9198-4377-9F1D-2C9112A1004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970213" y="6646333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fr-FR"/>
              <a:t>Module 5: Working with Human Sources</a:t>
            </a:r>
          </a:p>
        </p:txBody>
      </p:sp>
      <p:sp>
        <p:nvSpPr>
          <p:cNvPr id="9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31921" y="3523477"/>
            <a:ext cx="192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>
                <a:solidFill>
                  <a:schemeClr val="bg1"/>
                </a:solidFill>
              </a:rPr>
              <a:t>Source:  iStock</a:t>
            </a:r>
          </a:p>
        </p:txBody>
      </p:sp>
      <p:sp>
        <p:nvSpPr>
          <p:cNvPr id="10" name="CallTop">
            <a:extLst>
              <a:ext uri="{FF2B5EF4-FFF2-40B4-BE49-F238E27FC236}">
                <a16:creationId xmlns:a16="http://schemas.microsoft.com/office/drawing/2014/main" id="{C4F1350B-F83D-4A7F-6797-6C5FC75A68AF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Recruitment Approaches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2DC672CB-396E-0DC2-C1B2-0311A0577283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Developmental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Combined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Cold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F0DA2E-2473-5618-73D7-2965DBC9FA2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532416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7" descr="informant 8.jpg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66147" y="1471835"/>
            <a:ext cx="3207210" cy="21381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Une proposition </a:t>
            </a:r>
            <a:br>
              <a:rPr lang="fr-FR" dirty="0"/>
            </a:br>
            <a:r>
              <a:rPr lang="fr-FR" dirty="0"/>
              <a:t>de recrutement convaincante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pic>
        <p:nvPicPr>
          <p:cNvPr id="13" name="Picture Placeholder 12"/>
          <p:cNvPicPr>
            <a:picLocks noGrp="1"/>
          </p:cNvPicPr>
          <p:nvPr>
            <p:ph type="pic" sz="quarter" idx="3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 dirty="0">
                <a:latin typeface="Helvetica"/>
                <a:cs typeface="Arial"/>
              </a:rPr>
              <a:t>Guide pratique 5.2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8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84527" y="3394531"/>
            <a:ext cx="14888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>
                <a:solidFill>
                  <a:schemeClr val="bg1"/>
                </a:solidFill>
              </a:rPr>
              <a:t>Source: AGE Fotostock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 sz="2600" dirty="0"/>
              <a:t>Choisir le lieu et le moment.</a:t>
            </a:r>
          </a:p>
          <a:p>
            <a:pPr lvl="0"/>
            <a:r>
              <a:rPr lang="fr-FR" sz="2600" dirty="0"/>
              <a:t>Connaître ses limites.</a:t>
            </a:r>
          </a:p>
          <a:p>
            <a:pPr lvl="0"/>
            <a:r>
              <a:rPr lang="fr-FR" sz="2600" dirty="0"/>
              <a:t>Préparer la proposition.</a:t>
            </a:r>
          </a:p>
          <a:p>
            <a:r>
              <a:rPr lang="fr-FR" sz="2600" dirty="0"/>
              <a:t>Se préparer à un refus éventuel. </a:t>
            </a:r>
          </a:p>
          <a:p>
            <a:r>
              <a:rPr lang="fr-FR" sz="2600" dirty="0"/>
              <a:t>Se préparer aux imprévus.</a:t>
            </a:r>
          </a:p>
        </p:txBody>
      </p:sp>
      <p:sp>
        <p:nvSpPr>
          <p:cNvPr id="14" name="CallAddLeft">
            <a:extLst>
              <a:ext uri="{FF2B5EF4-FFF2-40B4-BE49-F238E27FC236}">
                <a16:creationId xmlns:a16="http://schemas.microsoft.com/office/drawing/2014/main" id="{C192E639-10D8-11BF-8DDF-05043A3283AE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Convincing </a:t>
            </a:r>
            <a:br>
              <a:rPr lang="fr-FR" sz="1000" b="0"/>
            </a:br>
            <a:r>
              <a:rPr lang="fr-FR" sz="1000" b="0"/>
              <a:t>Recruitment Proposals</a:t>
            </a:r>
          </a:p>
        </p:txBody>
      </p:sp>
      <p:sp>
        <p:nvSpPr>
          <p:cNvPr id="16" name="CallBottom">
            <a:extLst>
              <a:ext uri="{FF2B5EF4-FFF2-40B4-BE49-F238E27FC236}">
                <a16:creationId xmlns:a16="http://schemas.microsoft.com/office/drawing/2014/main" id="{8064EA80-86AB-333A-EE4C-6197CF3A5320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Choose place and time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Know your limits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Plan the proposal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Plan for possible rejection 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Plan for contingencies</a:t>
            </a:r>
          </a:p>
        </p:txBody>
      </p:sp>
      <p:sp>
        <p:nvSpPr>
          <p:cNvPr id="17" name="CallAddR">
            <a:extLst>
              <a:ext uri="{FF2B5EF4-FFF2-40B4-BE49-F238E27FC236}">
                <a16:creationId xmlns:a16="http://schemas.microsoft.com/office/drawing/2014/main" id="{C96A5555-34D1-134E-73A1-97DBDC6ABF79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5.2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DE3853-DE17-44BF-33E2-767CC199F320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2811087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tactiques de recrutement</a:t>
            </a:r>
          </a:p>
        </p:txBody>
      </p:sp>
      <p:pic>
        <p:nvPicPr>
          <p:cNvPr id="16" name="Content Placeholder 15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08263"/>
            <a:ext cx="3460764" cy="2309937"/>
          </a:xfrm>
          <a:ln>
            <a:solidFill>
              <a:schemeClr val="tx1"/>
            </a:solidFill>
          </a:ln>
        </p:spPr>
      </p:pic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/>
              <a:t>Refléter une attitude positive. </a:t>
            </a:r>
          </a:p>
          <a:p>
            <a:pPr lvl="0"/>
            <a:r>
              <a:rPr lang="fr-FR"/>
              <a:t>Donner rendez-vous à la source dès que possible.</a:t>
            </a:r>
          </a:p>
          <a:p>
            <a:r>
              <a:rPr lang="fr-FR"/>
              <a:t>Renforcer les motivations de la source. 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8" name="TextBox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10180" y="5682110"/>
            <a:ext cx="192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>
                <a:solidFill>
                  <a:schemeClr val="bg1"/>
                </a:solidFill>
              </a:rPr>
              <a:t>Source:  iStock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9D7CC6E6-C68E-F7E6-7287-9B744C7F00FD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Recruitment Tactics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2E745310-EB32-1DFA-731F-9F5A613F1600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Reflect a positive outlook 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Arrange to meet as soon as possible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Reinforce human source’s motivations 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86F1F17-E871-B0CC-7CF8-BE6F04F06BC4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282445143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erson wearing a headset&#10;&#10;Description automatically generated with low confidence">
            <a:extLst>
              <a:ext uri="{FF2B5EF4-FFF2-40B4-BE49-F238E27FC236}">
                <a16:creationId xmlns:a16="http://schemas.microsoft.com/office/drawing/2014/main" id="{500F7C60-6360-AC05-6A6A-33EB00889D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3631505" y="3808412"/>
            <a:ext cx="3445080" cy="2298307"/>
          </a:xfr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 recrutement réussi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/>
              <a:t>La source potentielle :</a:t>
            </a:r>
          </a:p>
          <a:p>
            <a:pPr marL="547370" lvl="1"/>
            <a:r>
              <a:rPr lang="fr-FR">
                <a:latin typeface="Arial"/>
                <a:cs typeface="Arial"/>
              </a:rPr>
              <a:t>Accepte les consignes et les recommandations.</a:t>
            </a:r>
          </a:p>
          <a:p>
            <a:pPr marL="547370" lvl="1"/>
            <a:r>
              <a:rPr lang="fr-FR">
                <a:latin typeface="Arial"/>
                <a:cs typeface="Arial"/>
              </a:rPr>
              <a:t>Reconnaît qu’il est nécessaire de se voir de manière clandestine.</a:t>
            </a:r>
          </a:p>
          <a:p>
            <a:pPr marL="547370" lvl="1"/>
            <a:r>
              <a:rPr lang="fr-FR">
                <a:latin typeface="Arial"/>
                <a:cs typeface="Arial"/>
              </a:rPr>
              <a:t>Commence à fournir des informations. 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8" name="TextBox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54001" y="5891275"/>
            <a:ext cx="192258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FR" sz="800" b="1">
                <a:solidFill>
                  <a:schemeClr val="bg1"/>
                </a:solidFill>
              </a:rPr>
              <a:t>Source:  iStock</a:t>
            </a:r>
          </a:p>
        </p:txBody>
      </p:sp>
      <p:sp>
        <p:nvSpPr>
          <p:cNvPr id="10" name="CallTop">
            <a:extLst>
              <a:ext uri="{FF2B5EF4-FFF2-40B4-BE49-F238E27FC236}">
                <a16:creationId xmlns:a16="http://schemas.microsoft.com/office/drawing/2014/main" id="{96C70E69-1199-5E49-1166-1351F1F0DFC4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Successful Recruitment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37996025-01C1-16FC-2023-829AD70A359B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Potential human source: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Accepts direction and guidance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Acknowledges need for clandestine meetings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Begins to produce information 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65C5862-B15B-5F7F-7AB7-9D3391B33AF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50170447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Restitution de l'enseignement reçu</a:t>
            </a:r>
          </a:p>
        </p:txBody>
      </p:sp>
      <p:pic>
        <p:nvPicPr>
          <p:cNvPr id="10" name="Picture Placeholder 9"/>
          <p:cNvPicPr>
            <a:picLocks noGrp="1"/>
          </p:cNvPicPr>
          <p:nvPr>
            <p:ph type="pic" sz="quarter" idx="3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/>
              <a:t>Décrire les éléments essentiels permettant d'évaluer la valeur opérationnelle d’une source potentielle.</a:t>
            </a:r>
          </a:p>
          <a:p>
            <a:r>
              <a:rPr lang="fr-FR"/>
              <a:t>Définir les rôles et responsabilités d’un officier traitant.</a:t>
            </a:r>
          </a:p>
          <a:p>
            <a:r>
              <a:rPr lang="fr-FR"/>
              <a:t>Citer les trois signes indiquant que le recrutement a réussi. 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5B507BA9-49FC-90BE-12DC-8AF1A85DCCA9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TeachBack</a:t>
            </a:r>
          </a:p>
        </p:txBody>
      </p:sp>
      <p:sp>
        <p:nvSpPr>
          <p:cNvPr id="9" name="CallBottom">
            <a:extLst>
              <a:ext uri="{FF2B5EF4-FFF2-40B4-BE49-F238E27FC236}">
                <a16:creationId xmlns:a16="http://schemas.microsoft.com/office/drawing/2014/main" id="{A6DA6D72-641F-0FAC-7347-74F2BF6411B0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Describe the critical elements of assessing a human source’s operational value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Define roles and responsibilities of a human source handler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Name the three tests to indicate recruitment was successful 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20C66CE-3E3B-EA32-CDFD-00C62B653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225641649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/>
      </p:pic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>
                <a:latin typeface="Helvetica"/>
                <a:cs typeface="Arial"/>
              </a:rPr>
              <a:t>Guide pratique 5.3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C4F0EBB8-B6A0-4F62-B54B-ED14A207C5AC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/>
              <a:t>But : Évaluer une source dans le cadre d’une étude de cas réelle.</a:t>
            </a:r>
          </a:p>
          <a:p>
            <a:pPr lvl="0"/>
            <a:r>
              <a:rPr lang="fr-FR"/>
              <a:t>Durée : 30 minutes (15 min pour l’activité et 15 min de débriefing)</a:t>
            </a:r>
          </a:p>
          <a:p>
            <a:r>
              <a:rPr lang="fr-FR"/>
              <a:t>Composition des groupes : Activité en petits groupes</a:t>
            </a:r>
          </a:p>
          <a:p>
            <a:r>
              <a:rPr lang="fr-FR"/>
              <a:t>Débriefing : Discussion en grand groupe 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Appréciation d’une source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10" name="CallBottom">
            <a:extLst>
              <a:ext uri="{FF2B5EF4-FFF2-40B4-BE49-F238E27FC236}">
                <a16:creationId xmlns:a16="http://schemas.microsoft.com/office/drawing/2014/main" id="{73AAA16A-2638-8796-7216-4D995B83D402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Purpose: To assess a human source in a real-world case study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Duration: 30 minutes (15-activity; 15-debrief)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Group composition: Small-group activity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Debrief: Large-group discussion </a:t>
            </a:r>
          </a:p>
        </p:txBody>
      </p:sp>
      <p:sp>
        <p:nvSpPr>
          <p:cNvPr id="11" name="CallAddLeft">
            <a:extLst>
              <a:ext uri="{FF2B5EF4-FFF2-40B4-BE49-F238E27FC236}">
                <a16:creationId xmlns:a16="http://schemas.microsoft.com/office/drawing/2014/main" id="{DD528733-4166-5A1A-C673-E4B506122E81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Assessing a Source</a:t>
            </a:r>
          </a:p>
        </p:txBody>
      </p:sp>
      <p:sp>
        <p:nvSpPr>
          <p:cNvPr id="12" name="CallAddR">
            <a:extLst>
              <a:ext uri="{FF2B5EF4-FFF2-40B4-BE49-F238E27FC236}">
                <a16:creationId xmlns:a16="http://schemas.microsoft.com/office/drawing/2014/main" id="{5D01EDB1-FE00-1D9C-C1C9-AB820AC0A087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5.3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26885-4A25-27BF-4973-20CAE936B38E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434613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Quelle est l'expérience de votre organisme ou unité en matière de gestions des sources humaines ?</a:t>
            </a:r>
          </a:p>
          <a:p>
            <a:r>
              <a:rPr lang="fr-FR" dirty="0">
                <a:latin typeface="Arial"/>
                <a:cs typeface="Arial"/>
              </a:rPr>
              <a:t>Si vous avez de l'expérience dans ce domaine, quels enseignements celle-ci vous a-t-elle apportés ?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Arial"/>
                <a:cs typeface="Arial"/>
              </a:rPr>
              <a:t>Question de discussion : </a:t>
            </a:r>
            <a:br>
              <a:rPr lang="fr-FR" dirty="0">
                <a:latin typeface="Arial"/>
                <a:cs typeface="Arial"/>
              </a:rPr>
            </a:br>
            <a:r>
              <a:rPr lang="fr-FR" dirty="0">
                <a:latin typeface="Arial"/>
                <a:cs typeface="Arial"/>
              </a:rPr>
              <a:t>Gérer une source humaine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8737600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fr-FR"/>
              <a:t> </a:t>
            </a:r>
            <a:fld id="{C4F0EBB8-B6A0-4F62-B54B-ED14A207C5AC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2970213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fr-FR"/>
              <a:t>Module 5: Working with Human Sources</a:t>
            </a:r>
          </a:p>
        </p:txBody>
      </p:sp>
      <p:sp>
        <p:nvSpPr>
          <p:cNvPr id="7" name="CallBottom">
            <a:extLst>
              <a:ext uri="{FF2B5EF4-FFF2-40B4-BE49-F238E27FC236}">
                <a16:creationId xmlns:a16="http://schemas.microsoft.com/office/drawing/2014/main" id="{0FDEBF5F-A6D6-5124-FD3C-B1847BB20C96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What experience does your agency or unit have in handling human sources?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If you have experience, what lessons have you learned?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FBEDC186-87DA-0871-F9A8-FF870F26D181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Discussion Question: </a:t>
            </a:r>
            <a:br>
              <a:rPr lang="fr-FR" sz="1000" b="0">
                <a:latin typeface="Arial"/>
                <a:cs typeface="Arial"/>
              </a:rPr>
            </a:br>
            <a:r>
              <a:rPr lang="fr-FR" sz="1000" b="0">
                <a:latin typeface="Arial"/>
                <a:cs typeface="Arial"/>
              </a:rPr>
              <a:t>Handling Human Sources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169191-7496-535E-B7C8-7C719F966C8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4130817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L’officier traitant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fr-FR"/>
              <a:t>Officier chargé de gérer, de diriger et de documenter tous les aspects de la relation officielle entre la source confidentielle et l’organisme des forces de l'ordre.</a:t>
            </a:r>
          </a:p>
          <a:p>
            <a:r>
              <a:rPr lang="fr-FR"/>
              <a:t>Il est chargé de la sécurité de la source et de développer une bonne entente avec elle.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7" name="CallTop">
            <a:extLst>
              <a:ext uri="{FF2B5EF4-FFF2-40B4-BE49-F238E27FC236}">
                <a16:creationId xmlns:a16="http://schemas.microsoft.com/office/drawing/2014/main" id="{CC36D4AD-74A4-E428-EC32-65A6538989A8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Human Source Handler</a:t>
            </a:r>
          </a:p>
        </p:txBody>
      </p:sp>
      <p:sp>
        <p:nvSpPr>
          <p:cNvPr id="8" name="CallBottom">
            <a:extLst>
              <a:ext uri="{FF2B5EF4-FFF2-40B4-BE49-F238E27FC236}">
                <a16:creationId xmlns:a16="http://schemas.microsoft.com/office/drawing/2014/main" id="{3FF3D8BE-E244-34AE-53B7-9D143B6A831A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Officer responsible for managing, directing, and documenting all aspects of official relationship between confidential human source and law enforcement agency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Responsible for safety of confidential human source and for developing rapport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1C0CE09-0C3B-0669-9485-F1F831092CD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242234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La relation après le recrutement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/>
              <a:t>Respect</a:t>
            </a:r>
          </a:p>
          <a:p>
            <a:pPr lvl="0"/>
            <a:r>
              <a:rPr lang="fr-FR"/>
              <a:t>Coexistence ouverte et cachée</a:t>
            </a:r>
          </a:p>
          <a:p>
            <a:r>
              <a:rPr lang="fr-FR"/>
              <a:t>Renouvellement potentiel </a:t>
            </a:r>
          </a:p>
        </p:txBody>
      </p:sp>
      <p:pic>
        <p:nvPicPr>
          <p:cNvPr id="17" name="Content Placeholder 16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60" y="1489910"/>
            <a:ext cx="3288232" cy="2194776"/>
          </a:xfr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58618" y="5148899"/>
            <a:ext cx="30031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>
                <a:solidFill>
                  <a:schemeClr val="bg1"/>
                </a:solidFill>
              </a:rPr>
              <a:t>Source: Getty Images</a:t>
            </a:r>
          </a:p>
        </p:txBody>
      </p:sp>
      <p:sp>
        <p:nvSpPr>
          <p:cNvPr id="18" name="TextBox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0708" y="3469242"/>
            <a:ext cx="192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/>
              <a:t>Source:  iStock</a:t>
            </a:r>
          </a:p>
        </p:txBody>
      </p:sp>
      <p:sp>
        <p:nvSpPr>
          <p:cNvPr id="11" name="CallTop">
            <a:extLst>
              <a:ext uri="{FF2B5EF4-FFF2-40B4-BE49-F238E27FC236}">
                <a16:creationId xmlns:a16="http://schemas.microsoft.com/office/drawing/2014/main" id="{55FC9DC8-42A7-ED99-D711-764E977990D0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Relationship After Recruitment</a:t>
            </a:r>
          </a:p>
        </p:txBody>
      </p:sp>
      <p:sp>
        <p:nvSpPr>
          <p:cNvPr id="12" name="CallBottom">
            <a:extLst>
              <a:ext uri="{FF2B5EF4-FFF2-40B4-BE49-F238E27FC236}">
                <a16:creationId xmlns:a16="http://schemas.microsoft.com/office/drawing/2014/main" id="{CC3ECB9A-66AD-0AFD-5638-47AAEFF50967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Respect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Open and covert coexistence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Potential turnover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BD6905-174D-BF23-6B8E-5F3982024F2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1280264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Principes de gestion (1/2)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Contrôle de l’officier traitant sur la source humaine :</a:t>
            </a:r>
          </a:p>
          <a:p>
            <a:pPr lvl="1"/>
            <a:r>
              <a:rPr lang="fr-FR">
                <a:latin typeface="Arial"/>
                <a:cs typeface="Arial"/>
              </a:rPr>
              <a:t>Fournir des consignes opérationnelles claires.</a:t>
            </a:r>
          </a:p>
          <a:p>
            <a:pPr lvl="1"/>
            <a:r>
              <a:rPr lang="fr-FR">
                <a:latin typeface="Arial"/>
                <a:cs typeface="Arial"/>
              </a:rPr>
              <a:t>Fournir une définition claire des rôles.</a:t>
            </a:r>
          </a:p>
          <a:p>
            <a:pPr lvl="0"/>
            <a:r>
              <a:rPr lang="fr-FR">
                <a:latin typeface="Arial"/>
                <a:cs typeface="Arial"/>
              </a:rPr>
              <a:t>Entente :</a:t>
            </a:r>
          </a:p>
          <a:p>
            <a:pPr lvl="1"/>
            <a:r>
              <a:rPr lang="fr-FR">
                <a:latin typeface="Arial"/>
                <a:cs typeface="Arial"/>
              </a:rPr>
              <a:t>Établir une bonne entente à chaque rendez-vous.</a:t>
            </a:r>
          </a:p>
          <a:p>
            <a:pPr lvl="1"/>
            <a:r>
              <a:rPr lang="fr-FR">
                <a:latin typeface="Arial"/>
                <a:cs typeface="Arial"/>
              </a:rPr>
              <a:t>Renforcer constamment cette entente.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7" name="CallTop">
            <a:extLst>
              <a:ext uri="{FF2B5EF4-FFF2-40B4-BE49-F238E27FC236}">
                <a16:creationId xmlns:a16="http://schemas.microsoft.com/office/drawing/2014/main" id="{CD077997-4A60-A9BE-53E3-8A81CE070778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Management Principles (1 of 2)</a:t>
            </a:r>
          </a:p>
        </p:txBody>
      </p:sp>
      <p:sp>
        <p:nvSpPr>
          <p:cNvPr id="8" name="CallBottom">
            <a:extLst>
              <a:ext uri="{FF2B5EF4-FFF2-40B4-BE49-F238E27FC236}">
                <a16:creationId xmlns:a16="http://schemas.microsoft.com/office/drawing/2014/main" id="{50AB054E-EACC-0403-BA0E-0D5B0C7052C1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Handler control of human source: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Provide clear operational direction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Provide clear role definition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Rapport: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Establish at every meeting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Constantly reinforce 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86AEFB4-A0FE-B37B-AFA8-D5D1E059BD5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345303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FR" dirty="0"/>
              <a:t>Définition d’une « source humaine »</a:t>
            </a:r>
          </a:p>
        </p:txBody>
      </p:sp>
      <p:pic>
        <p:nvPicPr>
          <p:cNvPr id="20" name="Content Placeholder 19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5" y="3590925"/>
            <a:ext cx="3490912" cy="2327275"/>
          </a:xfrm>
          <a:ln>
            <a:solidFill>
              <a:schemeClr val="tx1"/>
            </a:solidFill>
          </a:ln>
        </p:spPr>
      </p:pic>
      <p:sp>
        <p:nvSpPr>
          <p:cNvPr id="19" name="Content Placeholder 18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 sz="2800" b="1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Personne qui </a:t>
            </a:r>
            <a:r>
              <a:rPr lang="fr-FR"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fournit secrètement des </a:t>
            </a:r>
            <a:r>
              <a:rPr lang="fr-FR" sz="2800" b="1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informations précises en temps opportun et de manière continue à un organisme des forces de l’ordre.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2004" y="5702756"/>
            <a:ext cx="192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>
                <a:solidFill>
                  <a:schemeClr val="bg1"/>
                </a:solidFill>
              </a:rPr>
              <a:t>Source:  iStock</a:t>
            </a:r>
          </a:p>
        </p:txBody>
      </p:sp>
      <p:sp>
        <p:nvSpPr>
          <p:cNvPr id="13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3E5F5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What Is an Informant?</a:t>
            </a:r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3E5F5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tabLst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An informant is an individual who covertly provides accurate and timely information to a law enforcement agency on a continuing basis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12" name="CallTop">
            <a:extLst>
              <a:ext uri="{FF2B5EF4-FFF2-40B4-BE49-F238E27FC236}">
                <a16:creationId xmlns:a16="http://schemas.microsoft.com/office/drawing/2014/main" id="{20662AF3-692E-0159-1671-7FA5A72A35F2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Human Source Definition</a:t>
            </a:r>
          </a:p>
        </p:txBody>
      </p:sp>
      <p:sp>
        <p:nvSpPr>
          <p:cNvPr id="16" name="CallBottom">
            <a:extLst>
              <a:ext uri="{FF2B5EF4-FFF2-40B4-BE49-F238E27FC236}">
                <a16:creationId xmlns:a16="http://schemas.microsoft.com/office/drawing/2014/main" id="{E8BB15C1-FFD1-3615-0785-C843C2B0011B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Individual who covertly provides accurate and timely information to a law enforcement agency on a continuing basis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27AC1E-AFCD-20FA-D795-B285F755205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81885318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Principes de gestion (2/2)</a:t>
            </a:r>
          </a:p>
        </p:txBody>
      </p:sp>
      <p:pic>
        <p:nvPicPr>
          <p:cNvPr id="33" name="Picture 2" descr="Image result for police officer on stakeout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32190"/>
            <a:ext cx="2299661" cy="25940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ontent Placeholder 30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fr-FR" dirty="0"/>
              <a:t>Relation interpersonnelle :</a:t>
            </a:r>
          </a:p>
          <a:p>
            <a:pPr marL="547370" lvl="1"/>
            <a:r>
              <a:rPr lang="fr-FR" dirty="0">
                <a:latin typeface="Arial"/>
                <a:cs typeface="Arial"/>
              </a:rPr>
              <a:t>Toujours professionnelle et éthique.</a:t>
            </a:r>
          </a:p>
          <a:p>
            <a:pPr lvl="0"/>
            <a:r>
              <a:rPr lang="fr-FR" dirty="0"/>
              <a:t>Sécurité opérationnelle :</a:t>
            </a:r>
          </a:p>
          <a:p>
            <a:pPr marL="547370" lvl="1"/>
            <a:r>
              <a:rPr lang="fr-FR" dirty="0">
                <a:latin typeface="Arial"/>
                <a:cs typeface="Arial"/>
              </a:rPr>
              <a:t>Assurée par tous, en tout temps et en tout lieux.</a:t>
            </a:r>
          </a:p>
          <a:p>
            <a:pPr marL="547370" lvl="1"/>
            <a:r>
              <a:rPr lang="fr-FR" dirty="0">
                <a:latin typeface="Arial"/>
                <a:cs typeface="Arial"/>
              </a:rPr>
              <a:t>Contre-surveillance avant et après tous les rendez-vous. 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Rectangle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31605" y="6110765"/>
            <a:ext cx="114005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>
                <a:solidFill>
                  <a:schemeClr val="bg1"/>
                </a:solidFill>
              </a:rPr>
              <a:t>Source: Ossfirst.com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5CE0C255-8773-954C-023B-98D2E9CBBC3B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Management Principles (2 of 2)</a:t>
            </a:r>
          </a:p>
        </p:txBody>
      </p:sp>
      <p:sp>
        <p:nvSpPr>
          <p:cNvPr id="10" name="CallBottom">
            <a:extLst>
              <a:ext uri="{FF2B5EF4-FFF2-40B4-BE49-F238E27FC236}">
                <a16:creationId xmlns:a16="http://schemas.microsoft.com/office/drawing/2014/main" id="{5591A9B5-6586-FB85-D6EE-7DD612CFC9A9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Interpersonal relationship: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Always professional and ethical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>
                <a:cs typeface="Arial"/>
              </a:rPr>
              <a:t>Operational security: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Maintained by all, always, in all places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Counter-surveillance, before and after all meetings 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07263DB-ECC6-38B6-AAA9-D5F513E6FC96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90750925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responsabilités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La sécurité – Donner des consignes de sécurité opérationnelle à la source lorsque nécessaire.</a:t>
            </a:r>
          </a:p>
          <a:p>
            <a:pPr lvl="0"/>
            <a:r>
              <a:rPr lang="fr-FR">
                <a:latin typeface="Arial"/>
                <a:cs typeface="Arial"/>
              </a:rPr>
              <a:t>Le moral – Exploiter la psychologie des motivations.</a:t>
            </a:r>
          </a:p>
          <a:p>
            <a:r>
              <a:rPr lang="fr-FR">
                <a:latin typeface="Arial"/>
                <a:cs typeface="Arial"/>
              </a:rPr>
              <a:t>La conscience – Nourrir et renforcer les mobiles de nature altruiste.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9B2536E1-283B-63C8-1577-4A5BD0262256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Responsibilities</a:t>
            </a:r>
          </a:p>
        </p:txBody>
      </p:sp>
      <p:sp>
        <p:nvSpPr>
          <p:cNvPr id="9" name="CallBottom">
            <a:extLst>
              <a:ext uri="{FF2B5EF4-FFF2-40B4-BE49-F238E27FC236}">
                <a16:creationId xmlns:a16="http://schemas.microsoft.com/office/drawing/2014/main" id="{7081B1AA-4695-77EC-B07A-D5026BCA3641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Security—instruct the human source in operational security when necessary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Morale—exploit the psychology of motivation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Conscience—nurture and reinforce altruistic motives 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C34F6C9-29B4-D2E4-9911-35DB0470FD7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004972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La nécessité d’endoctriner</a:t>
            </a:r>
          </a:p>
        </p:txBody>
      </p:sp>
      <p:pic>
        <p:nvPicPr>
          <p:cNvPr id="10" name="Content Placeholder 9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57" y="3724275"/>
            <a:ext cx="3303212" cy="2193925"/>
          </a:xfrm>
          <a:ln>
            <a:solidFill>
              <a:schemeClr val="tx1"/>
            </a:solidFill>
          </a:ln>
        </p:spPr>
      </p:pic>
      <p:sp>
        <p:nvSpPr>
          <p:cNvPr id="11" name="Content Placeholder 10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fr-FR" dirty="0"/>
              <a:t>Le rapport entre les tâches à court terme et les objectifs à long terme.</a:t>
            </a:r>
          </a:p>
          <a:p>
            <a:pPr lvl="0"/>
            <a:r>
              <a:rPr lang="fr-FR" dirty="0"/>
              <a:t>Les aspects moraux et juridiques. </a:t>
            </a:r>
          </a:p>
          <a:p>
            <a:r>
              <a:rPr lang="fr-FR" dirty="0"/>
              <a:t>Les techniques spécialisées.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11163" y="2805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</a:rPr>
            </a:b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Box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41292" y="5702756"/>
            <a:ext cx="192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>
                <a:solidFill>
                  <a:schemeClr val="bg1"/>
                </a:solidFill>
              </a:rPr>
              <a:t>Source:  AP</a:t>
            </a:r>
          </a:p>
        </p:txBody>
      </p:sp>
      <p:sp>
        <p:nvSpPr>
          <p:cNvPr id="12" name="CallTop">
            <a:extLst>
              <a:ext uri="{FF2B5EF4-FFF2-40B4-BE49-F238E27FC236}">
                <a16:creationId xmlns:a16="http://schemas.microsoft.com/office/drawing/2014/main" id="{D9FE7A11-3233-B8C9-B9C7-07FE3DFB90B1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Need for Indoctrination</a:t>
            </a:r>
          </a:p>
        </p:txBody>
      </p:sp>
      <p:sp>
        <p:nvSpPr>
          <p:cNvPr id="14" name="CallBottom">
            <a:extLst>
              <a:ext uri="{FF2B5EF4-FFF2-40B4-BE49-F238E27FC236}">
                <a16:creationId xmlns:a16="http://schemas.microsoft.com/office/drawing/2014/main" id="{50AB2050-C679-10AF-6007-A2BC4C8288A8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Relationship of short-term tasks to long-term goals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Moral and legal aspects 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Tradecraft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4E4B67-F387-BFC7-7208-C69FC9878A0E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53358627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Restitution de l'enseignement reçu</a:t>
            </a:r>
          </a:p>
        </p:txBody>
      </p:sp>
      <p:pic>
        <p:nvPicPr>
          <p:cNvPr id="13" name="Picture Placeholder 12"/>
          <p:cNvPicPr>
            <a:picLocks noGrp="1"/>
          </p:cNvPicPr>
          <p:nvPr>
            <p:ph type="pic" sz="quarter" idx="3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/>
              <a:t>Décrire les principes de gestion qu’un officier traitant devrait suivre.</a:t>
            </a:r>
          </a:p>
          <a:p>
            <a:r>
              <a:rPr lang="fr-FR"/>
              <a:t>Citer les responsabilités de l’officier traitant envers sa source. 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0D4EFB01-D0BB-E007-EEAC-51D97BCBDAFA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TeachBack</a:t>
            </a:r>
          </a:p>
        </p:txBody>
      </p:sp>
      <p:sp>
        <p:nvSpPr>
          <p:cNvPr id="9" name="CallBottom">
            <a:extLst>
              <a:ext uri="{FF2B5EF4-FFF2-40B4-BE49-F238E27FC236}">
                <a16:creationId xmlns:a16="http://schemas.microsoft.com/office/drawing/2014/main" id="{A265B197-F6EC-639C-F3AD-09B3B9357741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Explain the management principles human source handlers should follow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Name responsibilities human source handlers have for their human sources 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27723A8-C6D2-505F-658E-3A8885233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23751218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Pensez-vous pouvoir motiver quelqu’un à faire quelque chose ? Racontez une occasion durant laquelle vous avez réussi à motiver quelqu’un.</a:t>
            </a:r>
          </a:p>
          <a:p>
            <a:r>
              <a:rPr lang="fr-FR" dirty="0">
                <a:latin typeface="Arial"/>
                <a:cs typeface="Arial"/>
              </a:rPr>
              <a:t>Pour quelle raison est-il risqué de prendre des mesures disciplinaires contre une source humaine 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Question de discussion : Les motivations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 </a:t>
            </a:r>
            <a:fld id="{E6425058-E2F4-4D17-A791-48353F3DDC05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5: Working with Human Sources</a:t>
            </a:r>
          </a:p>
        </p:txBody>
      </p:sp>
      <p:sp>
        <p:nvSpPr>
          <p:cNvPr id="7" name="CallBottom">
            <a:extLst>
              <a:ext uri="{FF2B5EF4-FFF2-40B4-BE49-F238E27FC236}">
                <a16:creationId xmlns:a16="http://schemas.microsoft.com/office/drawing/2014/main" id="{A0C55EF6-640C-20FE-D1CD-E087074ED271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Do you believe you can motivate someone to do something?  Provide an example of a time you motivated someone.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Why is taking disciplinary action against a human source a risky step?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825D2A2A-9583-A27F-9FBE-90A30A752C60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Discussion Question: Motivation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0932C13-3EE7-2B5A-D6D4-117662B1D92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2433057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Contrôle exercé sur la source humaine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1E5208-6076-904A-21BC-8F012D8EB01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5C9C84A6-35D6-C063-5B0A-98FE9F7821FB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Control of a Human Source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28F9CAC1-4A85-96D7-EAFF-553D226FAD4D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Positive control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Negative control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CB133-6E70-88F6-CC3A-4946DD7DF9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/>
              <a:t>Contrôle positif</a:t>
            </a:r>
          </a:p>
          <a:p>
            <a:r>
              <a:rPr lang="fr-FR"/>
              <a:t>Contrôle négatif</a:t>
            </a:r>
          </a:p>
        </p:txBody>
      </p:sp>
      <p:pic>
        <p:nvPicPr>
          <p:cNvPr id="15" name="Content Placeholder 16">
            <a:extLst>
              <a:ext uri="{FF2B5EF4-FFF2-40B4-BE49-F238E27FC236}">
                <a16:creationId xmlns:a16="http://schemas.microsoft.com/office/drawing/2014/main" id="{78DA9362-32F4-5E55-9070-CCDE5ECD38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882825" y="1465891"/>
            <a:ext cx="3444267" cy="22961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04508" y="3546625"/>
            <a:ext cx="192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/>
              <a:t>Source:  iStock</a:t>
            </a:r>
          </a:p>
        </p:txBody>
      </p:sp>
    </p:spTree>
    <p:extLst>
      <p:ext uri="{BB962C8B-B14F-4D97-AF65-F5344CB8AC3E}">
        <p14:creationId xmlns:p14="http://schemas.microsoft.com/office/powerpoint/2010/main" val="29340379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En réfléchissant à l'étude de cas (Guide pratique 5.3 : Appréciation d’une source), quelle forme de contrôle positif et/ou négatif aurait-on pu exercer sur Omar ? 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Arial"/>
                <a:cs typeface="Arial"/>
              </a:rPr>
              <a:t>Question de discussion : </a:t>
            </a:r>
            <a:br>
              <a:rPr lang="fr-FR" dirty="0">
                <a:latin typeface="Arial"/>
                <a:cs typeface="Arial"/>
              </a:rPr>
            </a:br>
            <a:r>
              <a:rPr lang="fr-FR" dirty="0">
                <a:latin typeface="Arial"/>
                <a:cs typeface="Arial"/>
              </a:rPr>
              <a:t>Le contrôle exercé sur la source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 </a:t>
            </a:r>
            <a:fld id="{E6425058-E2F4-4D17-A791-48353F3DDC05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5: Working with Human Sources</a:t>
            </a:r>
          </a:p>
        </p:txBody>
      </p:sp>
      <p:sp>
        <p:nvSpPr>
          <p:cNvPr id="7" name="CallBottom">
            <a:extLst>
              <a:ext uri="{FF2B5EF4-FFF2-40B4-BE49-F238E27FC236}">
                <a16:creationId xmlns:a16="http://schemas.microsoft.com/office/drawing/2014/main" id="{6294B8A8-5757-433A-FB76-4BBCAA620C72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Looking back at the case study (Workbook 5.3: Assessing a Source), what forms of positive control could have been used on Omar?  What forms of negative control?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5B035B02-3FC7-01EE-A9AE-2960128A3A3A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Discussion Question: Human Source Control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959554C-DFE9-3E6E-CD53-DF165A85AD9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1058682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Problèmes courants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/>
              <a:t>Idylle</a:t>
            </a:r>
          </a:p>
          <a:p>
            <a:pPr lvl="0"/>
            <a:r>
              <a:rPr lang="fr-FR"/>
              <a:t>Argent</a:t>
            </a:r>
          </a:p>
          <a:p>
            <a:pPr lvl="0"/>
            <a:r>
              <a:rPr lang="fr-FR"/>
              <a:t>Contraintes imposées par une double vie</a:t>
            </a:r>
          </a:p>
          <a:p>
            <a:pPr lvl="0"/>
            <a:r>
              <a:rPr lang="fr-FR"/>
              <a:t>Besoin de reconnaissance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fr-FR"/>
              <a:t>Inertie</a:t>
            </a:r>
          </a:p>
          <a:p>
            <a:pPr lvl="0"/>
            <a:r>
              <a:rPr lang="fr-FR"/>
              <a:t>Relâchement</a:t>
            </a:r>
          </a:p>
          <a:p>
            <a:pPr lvl="0"/>
            <a:r>
              <a:rPr lang="fr-FR"/>
              <a:t>Corruption </a:t>
            </a:r>
          </a:p>
          <a:p>
            <a:r>
              <a:rPr lang="fr-FR"/>
              <a:t>Perte d'objectivité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 </a:t>
            </a:r>
            <a:fld id="{A5B853F2-ED3D-41DD-B4D6-14E0F7EDDFA6}" type="slidenum">
              <a:rPr lang="en-US" altLang="en-US" smtClean="0"/>
              <a:pPr/>
              <a:t>37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3E87CC5-71EC-D0CA-9785-F5A978D0DB3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D865B71C-074E-31EE-170C-9B96410D4B3F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Common Problems</a:t>
            </a:r>
          </a:p>
        </p:txBody>
      </p:sp>
      <p:sp>
        <p:nvSpPr>
          <p:cNvPr id="9" name="CallBottom">
            <a:extLst>
              <a:ext uri="{FF2B5EF4-FFF2-40B4-BE49-F238E27FC236}">
                <a16:creationId xmlns:a16="http://schemas.microsoft.com/office/drawing/2014/main" id="{45F68F6A-F381-D4CD-646B-BE1B719179FE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14224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Romance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Money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Strain of a double life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Need for recognition</a:t>
            </a:r>
          </a:p>
        </p:txBody>
      </p:sp>
      <p:sp>
        <p:nvSpPr>
          <p:cNvPr id="10" name="CallBottom">
            <a:extLst>
              <a:ext uri="{FF2B5EF4-FFF2-40B4-BE49-F238E27FC236}">
                <a16:creationId xmlns:a16="http://schemas.microsoft.com/office/drawing/2014/main" id="{88E2FEEF-BA5F-E6A8-B296-9342C4BDE08A}"/>
              </a:ext>
            </a:extLst>
          </p:cNvPr>
          <p:cNvSpPr txBox="1">
            <a:spLocks/>
          </p:cNvSpPr>
          <p:nvPr/>
        </p:nvSpPr>
        <p:spPr bwMode="auto">
          <a:xfrm>
            <a:off x="1473200" y="5334000"/>
            <a:ext cx="14224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Inertia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Complacency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Corruption 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Loss of objectivity </a:t>
            </a:r>
          </a:p>
        </p:txBody>
      </p:sp>
    </p:spTree>
    <p:extLst>
      <p:ext uri="{BB962C8B-B14F-4D97-AF65-F5344CB8AC3E}">
        <p14:creationId xmlns:p14="http://schemas.microsoft.com/office/powerpoint/2010/main" val="26634861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Se préparer aux problèmes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fr-FR" dirty="0"/>
              <a:t>Évaluer la routine. </a:t>
            </a:r>
          </a:p>
          <a:p>
            <a:pPr lvl="0"/>
            <a:r>
              <a:rPr lang="fr-FR" dirty="0"/>
              <a:t>Relire les règles.</a:t>
            </a:r>
          </a:p>
          <a:p>
            <a:pPr lvl="0"/>
            <a:r>
              <a:rPr lang="fr-FR" dirty="0"/>
              <a:t>Anticiper.</a:t>
            </a:r>
          </a:p>
          <a:p>
            <a:r>
              <a:rPr lang="fr-FR" dirty="0"/>
              <a:t>Demander l'avis d’un collègue.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7" name="CallTop">
            <a:extLst>
              <a:ext uri="{FF2B5EF4-FFF2-40B4-BE49-F238E27FC236}">
                <a16:creationId xmlns:a16="http://schemas.microsoft.com/office/drawing/2014/main" id="{B7856527-2C16-4284-10B3-2EE62A3EC06D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Planning for Problems</a:t>
            </a:r>
          </a:p>
        </p:txBody>
      </p:sp>
      <p:sp>
        <p:nvSpPr>
          <p:cNvPr id="10" name="CallBottom">
            <a:extLst>
              <a:ext uri="{FF2B5EF4-FFF2-40B4-BE49-F238E27FC236}">
                <a16:creationId xmlns:a16="http://schemas.microsoft.com/office/drawing/2014/main" id="{C9C92730-682F-AEA7-4EDC-9C517FAB5429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Evaluate routine 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Review rules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Think in advance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Seek colleague’s perspective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EC49F-0D7D-AFC1-BD1C-34FF2B7484B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12878307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Restitution de l'enseignement reçu</a:t>
            </a:r>
          </a:p>
        </p:txBody>
      </p:sp>
      <p:pic>
        <p:nvPicPr>
          <p:cNvPr id="17" name="Picture Placeholder 16"/>
          <p:cNvPicPr>
            <a:picLocks noGrp="1"/>
          </p:cNvPicPr>
          <p:nvPr>
            <p:ph type="pic" sz="quarter" idx="3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Décrire les différentes manières d'exercer un contrôle sur une source.</a:t>
            </a:r>
          </a:p>
          <a:p>
            <a:r>
              <a:rPr lang="fr-FR" dirty="0"/>
              <a:t>Discuter des problèmes qui surviennent couramment dans la gestion d’une source humaine.</a:t>
            </a:r>
          </a:p>
          <a:p>
            <a:r>
              <a:rPr lang="fr-FR" sz="2800" b="1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Discuter des mesures qui permettent d’atténuer les problèmes relationnels.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52D193F5-5625-9421-2613-3515058C3F6F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TeachBack</a:t>
            </a:r>
          </a:p>
        </p:txBody>
      </p:sp>
      <p:sp>
        <p:nvSpPr>
          <p:cNvPr id="9" name="CallBottom">
            <a:extLst>
              <a:ext uri="{FF2B5EF4-FFF2-40B4-BE49-F238E27FC236}">
                <a16:creationId xmlns:a16="http://schemas.microsoft.com/office/drawing/2014/main" id="{894CEF39-4738-2DDD-A214-42CD87AB3B4A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Describe ways in which to control a human source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Discuss problems that commonly develop in managing human sources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Discuss steps to mitigate for problems in the relationship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23A82B-AC5A-154C-F934-876AB7294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24228795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Avez-vous recours à des sources humaines ? Si la réponse est non, expliquez pourquoi. Si la réponse est oui, donnez des exemples.</a:t>
            </a:r>
          </a:p>
          <a:p>
            <a:r>
              <a:rPr lang="fr-FR" dirty="0">
                <a:latin typeface="Arial"/>
                <a:cs typeface="Arial"/>
              </a:rPr>
              <a:t>Vous est-il déjà arrivé d'être abordé par une source interne volontaire, vous ou une personne avec qui vous avez travaillé ? Partagez votre récit.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Question de discussion : </a:t>
            </a:r>
            <a:br>
              <a:rPr lang="fr-FR" dirty="0"/>
            </a:br>
            <a:r>
              <a:rPr lang="fr-FR" dirty="0"/>
              <a:t>Les sources humaines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 </a:t>
            </a:r>
            <a:fld id="{E6425058-E2F4-4D17-A791-48353F3DDC05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5: Working with Human Sources</a:t>
            </a:r>
          </a:p>
        </p:txBody>
      </p:sp>
      <p:sp>
        <p:nvSpPr>
          <p:cNvPr id="7" name="CallBottom">
            <a:extLst>
              <a:ext uri="{FF2B5EF4-FFF2-40B4-BE49-F238E27FC236}">
                <a16:creationId xmlns:a16="http://schemas.microsoft.com/office/drawing/2014/main" id="{48967412-B6F9-CE2D-FD98-A2D391928D45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Do you use human sources?  If no, explain why not.  If yes, provide examples.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Have you or anyone you have worked with been approached by an insider volunteer human source?  Share your story.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9D53E22F-6682-5A92-12E5-5E7A1BBE6205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Discussion Question: Human Sources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0DE3AC9-0610-C40F-94C3-FC7054B7D82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2396505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 dirty="0"/>
              <a:t>Guide pratique 5.4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C4F0EBB8-B6A0-4F62-B54B-ED14A207C5AC}" type="slidenum">
              <a:rPr lang="en-US" altLang="en-US" smtClean="0"/>
              <a:pPr/>
              <a:t>40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D03585-FD17-1345-2514-B13655CB3312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But : Analyser une source humaine dans le cadre d’une étude de cas réelle.</a:t>
            </a:r>
          </a:p>
          <a:p>
            <a:pPr lvl="0"/>
            <a:r>
              <a:rPr lang="fr-FR" dirty="0"/>
              <a:t>Durée : 45 minutes (15 min pour l’activité et </a:t>
            </a:r>
          </a:p>
          <a:p>
            <a:pPr lvl="0"/>
            <a:r>
              <a:rPr lang="fr-FR" dirty="0"/>
              <a:t>  30 min de débriefing)</a:t>
            </a:r>
          </a:p>
          <a:p>
            <a:r>
              <a:rPr lang="fr-FR" dirty="0"/>
              <a:t>Composition des groupes : Activité en petits groupes</a:t>
            </a:r>
          </a:p>
          <a:p>
            <a:r>
              <a:rPr lang="fr-FR" dirty="0"/>
              <a:t>Débriefing : Discussion en grand groupe 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Étude de cas sur </a:t>
            </a:r>
            <a:br>
              <a:rPr lang="fr-FR" dirty="0"/>
            </a:br>
            <a:r>
              <a:rPr lang="fr-FR" dirty="0"/>
              <a:t>une source humaine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A9B8ED89-1F1C-20AD-2984-E80A1E26B0F2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Purpose: To analyze a human source in a real-world case study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Duration: 45 minutes (15-activity; 30-debrief)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Group composition: Small-group activity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Debrief: Large-group discussion </a:t>
            </a:r>
          </a:p>
        </p:txBody>
      </p:sp>
      <p:sp>
        <p:nvSpPr>
          <p:cNvPr id="12" name="CallAddLeft">
            <a:extLst>
              <a:ext uri="{FF2B5EF4-FFF2-40B4-BE49-F238E27FC236}">
                <a16:creationId xmlns:a16="http://schemas.microsoft.com/office/drawing/2014/main" id="{A30EE771-3DCF-762A-2DBD-C67C3FA55134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Human Source Case Study</a:t>
            </a:r>
          </a:p>
        </p:txBody>
      </p:sp>
      <p:sp>
        <p:nvSpPr>
          <p:cNvPr id="14" name="CallAddR">
            <a:extLst>
              <a:ext uri="{FF2B5EF4-FFF2-40B4-BE49-F238E27FC236}">
                <a16:creationId xmlns:a16="http://schemas.microsoft.com/office/drawing/2014/main" id="{16CAABF9-459F-7553-0E1E-BB053E8064CE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5.4</a:t>
            </a:r>
          </a:p>
        </p:txBody>
      </p:sp>
    </p:spTree>
    <p:extLst>
      <p:ext uri="{BB962C8B-B14F-4D97-AF65-F5344CB8AC3E}">
        <p14:creationId xmlns:p14="http://schemas.microsoft.com/office/powerpoint/2010/main" val="23564643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Comment vous y prenez-vous en temps normal pour communiquer avec une source confidentielle ? Comment la contactez-vous et où lui donnez-vous rendez-vous ?</a:t>
            </a:r>
          </a:p>
          <a:p>
            <a:r>
              <a:rPr lang="fr-FR" dirty="0"/>
              <a:t>Quel est le niveau de sophistication technologique des groupes terroristes dans votre pays 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 de discussion : </a:t>
            </a:r>
            <a:br>
              <a:rPr lang="fr-FR" dirty="0"/>
            </a:br>
            <a:r>
              <a:rPr lang="fr-FR" dirty="0"/>
              <a:t>La communication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5AADBAE-5B78-4291-3418-4556DA43B1C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 </a:t>
            </a:r>
            <a:fld id="{E6425058-E2F4-4D17-A791-48353F3DDC05}" type="slidenum">
              <a:rPr lang="en-US" altLang="en-US" smtClean="0"/>
              <a:pPr/>
              <a:t>41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7" name="CallBottom">
            <a:extLst>
              <a:ext uri="{FF2B5EF4-FFF2-40B4-BE49-F238E27FC236}">
                <a16:creationId xmlns:a16="http://schemas.microsoft.com/office/drawing/2014/main" id="{8A451DEA-F179-29AC-EDD2-F37165ADF92C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How do you normally communicate with confidential human sources?  How do you contact them and where do you meet them?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What is the technological sophistication of  terrorist groups in your country?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2B1E6C1B-A4D0-8264-6D90-DFEB7897B32A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Discussion Question: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6599124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Communiquer avec une source humaine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>
                <a:latin typeface="Arial"/>
                <a:cs typeface="Arial"/>
              </a:rPr>
              <a:t>Systèmes de communication</a:t>
            </a:r>
          </a:p>
          <a:p>
            <a:r>
              <a:rPr lang="fr-FR">
                <a:latin typeface="Arial"/>
                <a:cs typeface="Arial"/>
              </a:rPr>
              <a:t>Nature des communications</a:t>
            </a:r>
          </a:p>
          <a:p>
            <a:pPr lvl="0"/>
            <a:r>
              <a:rPr lang="fr-FR">
                <a:latin typeface="Arial"/>
                <a:cs typeface="Arial"/>
              </a:rPr>
              <a:t>Plans de communication</a:t>
            </a:r>
          </a:p>
          <a:p>
            <a:r>
              <a:rPr lang="fr-FR">
                <a:latin typeface="Arial"/>
                <a:cs typeface="Arial"/>
              </a:rPr>
              <a:t>Méthodes d'échange </a:t>
            </a:r>
          </a:p>
        </p:txBody>
      </p:sp>
      <p:pic>
        <p:nvPicPr>
          <p:cNvPr id="17" name="Content Placeholder 16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870" y="1501432"/>
            <a:ext cx="2958877" cy="209749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26" name="TextBox 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62163" y="3383481"/>
            <a:ext cx="192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>
                <a:solidFill>
                  <a:schemeClr val="bg1"/>
                </a:solidFill>
              </a:rPr>
              <a:t>Source:  iStock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7FDF9519-4C2D-A60F-A6D7-0FC1B6E1CD39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Communication with a Human Source</a:t>
            </a:r>
          </a:p>
        </p:txBody>
      </p:sp>
      <p:sp>
        <p:nvSpPr>
          <p:cNvPr id="10" name="CallBottom">
            <a:extLst>
              <a:ext uri="{FF2B5EF4-FFF2-40B4-BE49-F238E27FC236}">
                <a16:creationId xmlns:a16="http://schemas.microsoft.com/office/drawing/2014/main" id="{826377CF-E6ED-D8FA-4FFA-DAF6B63F5108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Communications systems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Communication actions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Communication plans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Methods of exchange 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DB153A-A831-7370-9566-B2A6F82ED4A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27072681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Système de communication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/>
              <a:t>Plan principal</a:t>
            </a:r>
          </a:p>
          <a:p>
            <a:pPr lvl="0"/>
            <a:r>
              <a:rPr lang="fr-FR"/>
              <a:t>Plan de secours</a:t>
            </a:r>
          </a:p>
          <a:p>
            <a:r>
              <a:rPr lang="fr-FR"/>
              <a:t>Système en cas d’urgence </a:t>
            </a:r>
          </a:p>
        </p:txBody>
      </p:sp>
      <p:pic>
        <p:nvPicPr>
          <p:cNvPr id="18" name="Content Placeholder 17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25" y="1414463"/>
            <a:ext cx="3197226" cy="2131484"/>
          </a:xfr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19" name="TextBox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80067" y="3330503"/>
            <a:ext cx="192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/>
              <a:t>Source:  iStock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DAABCD48-F9AB-CB88-B4A8-1EBEDADD0997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Communications System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CF98528E-969C-776D-5376-1FF5FDF56CF7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Primary plan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Backup plan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Emergency system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EDB638-E4EE-3FE2-10BD-B27E69CD135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0870753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Nature des communications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fr-FR" dirty="0"/>
              <a:t>Elles peuvent être :</a:t>
            </a:r>
          </a:p>
          <a:p>
            <a:pPr lvl="1"/>
            <a:r>
              <a:rPr lang="fr-FR" dirty="0"/>
              <a:t>Personnelles ou impersonnelles</a:t>
            </a:r>
          </a:p>
          <a:p>
            <a:pPr lvl="1"/>
            <a:r>
              <a:rPr lang="fr-FR" dirty="0"/>
              <a:t>Prévues et imprévues</a:t>
            </a:r>
          </a:p>
          <a:p>
            <a:r>
              <a:rPr lang="fr-FR" dirty="0"/>
              <a:t>Il faut les documenter dans le rapport de contact.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7" name="CallTop">
            <a:extLst>
              <a:ext uri="{FF2B5EF4-FFF2-40B4-BE49-F238E27FC236}">
                <a16:creationId xmlns:a16="http://schemas.microsoft.com/office/drawing/2014/main" id="{DFFE0CD9-05B0-F27B-CC8E-128C177F4E04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Communication Actions</a:t>
            </a:r>
          </a:p>
        </p:txBody>
      </p:sp>
      <p:sp>
        <p:nvSpPr>
          <p:cNvPr id="8" name="CallBottom">
            <a:extLst>
              <a:ext uri="{FF2B5EF4-FFF2-40B4-BE49-F238E27FC236}">
                <a16:creationId xmlns:a16="http://schemas.microsoft.com/office/drawing/2014/main" id="{70226180-5F7E-A1B3-1A9B-78E5404F6E71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/>
              <a:t>May be:</a:t>
            </a:r>
          </a:p>
          <a:p>
            <a:pPr marL="228600" lvl="1" indent="-114300"/>
            <a:r>
              <a:rPr lang="fr-FR" sz="1000" b="0"/>
              <a:t>Personal or impersonal</a:t>
            </a:r>
          </a:p>
          <a:p>
            <a:pPr marL="228600" lvl="1" indent="-114300"/>
            <a:r>
              <a:rPr lang="fr-FR" sz="1000" b="0"/>
              <a:t>Scheduled or unscheduled</a:t>
            </a:r>
          </a:p>
          <a:p>
            <a:pPr marL="114300" indent="-114300">
              <a:spcAft>
                <a:spcPct val="0"/>
              </a:spcAft>
            </a:pPr>
            <a:r>
              <a:rPr lang="fr-FR" sz="1000" b="0"/>
              <a:t>Must be documented in contact report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580191B-0EFA-3B87-AC64-C656253DB76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3260041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Signaux de sécurité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fr-FR"/>
              <a:t>Rendez-vous personnel</a:t>
            </a:r>
          </a:p>
          <a:p>
            <a:pPr lvl="0"/>
            <a:r>
              <a:rPr lang="fr-FR"/>
              <a:t>Signal d’urgence</a:t>
            </a:r>
          </a:p>
          <a:p>
            <a:pPr lvl="0"/>
            <a:r>
              <a:rPr lang="fr-FR"/>
              <a:t>Officier traitant de secours</a:t>
            </a:r>
          </a:p>
          <a:p>
            <a:r>
              <a:rPr lang="fr-FR"/>
              <a:t>Notes dans le rapport de contact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7" name="CallTop">
            <a:extLst>
              <a:ext uri="{FF2B5EF4-FFF2-40B4-BE49-F238E27FC236}">
                <a16:creationId xmlns:a16="http://schemas.microsoft.com/office/drawing/2014/main" id="{7FAB1091-E3EF-DFED-34F1-5D1166F9AD6F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Safety Signals</a:t>
            </a:r>
          </a:p>
        </p:txBody>
      </p:sp>
      <p:sp>
        <p:nvSpPr>
          <p:cNvPr id="8" name="CallBottom">
            <a:extLst>
              <a:ext uri="{FF2B5EF4-FFF2-40B4-BE49-F238E27FC236}">
                <a16:creationId xmlns:a16="http://schemas.microsoft.com/office/drawing/2014/main" id="{0B06C1B0-3CE6-92B7-3FF0-6A0D23C66507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Personal meeting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Emergency signal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Emergency handler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Contact report record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77D64DB-68FB-463B-C5E3-DF12590D1F3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14534502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plans de communication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/>
              <a:t>Plan de communication initial</a:t>
            </a:r>
          </a:p>
          <a:p>
            <a:pPr lvl="0"/>
            <a:r>
              <a:rPr lang="fr-FR"/>
              <a:t>Types de contact</a:t>
            </a:r>
          </a:p>
          <a:p>
            <a:r>
              <a:rPr lang="fr-FR"/>
              <a:t>Méthodes d'échange </a:t>
            </a:r>
          </a:p>
        </p:txBody>
      </p:sp>
      <p:pic>
        <p:nvPicPr>
          <p:cNvPr id="20" name="Content Placeholder 19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1511299"/>
            <a:ext cx="3062288" cy="2041525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21" name="TextBox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88004" y="3337381"/>
            <a:ext cx="192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>
                <a:solidFill>
                  <a:schemeClr val="bg1"/>
                </a:solidFill>
              </a:rPr>
              <a:t>Source:  iStock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56498E9F-B6CA-E272-D271-8D2F72862F3F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Communication Plans</a:t>
            </a:r>
          </a:p>
        </p:txBody>
      </p:sp>
      <p:sp>
        <p:nvSpPr>
          <p:cNvPr id="10" name="CallBottom">
            <a:extLst>
              <a:ext uri="{FF2B5EF4-FFF2-40B4-BE49-F238E27FC236}">
                <a16:creationId xmlns:a16="http://schemas.microsoft.com/office/drawing/2014/main" id="{49B4F8DB-475A-C139-C110-3E7113241AF0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Initial communication plan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Types of contact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Methods of exchange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039A99-0F25-6C56-EE1A-21796779AED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9930583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Échanges simples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/>
              <a:t>Échange furtif</a:t>
            </a:r>
          </a:p>
          <a:p>
            <a:pPr lvl="0"/>
            <a:r>
              <a:rPr lang="fr-FR"/>
              <a:t>Dépôt de courrier mort ou boîte aux lettres morte</a:t>
            </a:r>
          </a:p>
          <a:p>
            <a:pPr lvl="0"/>
            <a:r>
              <a:rPr lang="fr-FR"/>
              <a:t>Dépôt de courrier virtuel</a:t>
            </a:r>
          </a:p>
          <a:p>
            <a:r>
              <a:rPr lang="fr-FR"/>
              <a:t>Écran </a:t>
            </a:r>
          </a:p>
        </p:txBody>
      </p:sp>
      <p:pic>
        <p:nvPicPr>
          <p:cNvPr id="25" name="Content Placeholder 24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5" y="1438502"/>
            <a:ext cx="3024188" cy="2016125"/>
          </a:xfr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35" name="TextBox 3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57610" y="3239184"/>
            <a:ext cx="192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>
                <a:solidFill>
                  <a:schemeClr val="bg1"/>
                </a:solidFill>
              </a:rPr>
              <a:t>Source:  iStock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9A5DB059-924C-77DF-6E1D-2770B68BBFDB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Low-Tech Exchanges</a:t>
            </a:r>
          </a:p>
        </p:txBody>
      </p:sp>
      <p:sp>
        <p:nvSpPr>
          <p:cNvPr id="10" name="CallBottom">
            <a:extLst>
              <a:ext uri="{FF2B5EF4-FFF2-40B4-BE49-F238E27FC236}">
                <a16:creationId xmlns:a16="http://schemas.microsoft.com/office/drawing/2014/main" id="{33C334B1-76F6-34F8-290C-A5AD290927A0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Brush pass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Dead-drop or dead-letter box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Virtual dead-drop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Cut-out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CA28672-C859-8F2B-8C70-A6CF94597E1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3987864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39FF3B39-FF6C-3FD8-E79B-DFC3A3A0DD69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B2F1CD-058C-2875-8247-5D9DFCE83BF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 dirty="0"/>
              <a:t>Guide pratique 5.5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EC4A1-B346-4111-4749-A62F68972E9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A5B853F2-ED3D-41DD-B4D6-14E0F7EDDFA6}" type="slidenum">
              <a:rPr lang="en-US" altLang="en-US" smtClean="0"/>
              <a:pPr/>
              <a:t>48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CABEC9-F03C-6285-60B4-CD6FAB971262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68592F-36DB-441D-18FD-1E39381F2F3C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F0F91C3-F5FF-3D0C-5E3A-65B2E898766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/>
              <a:t>But : Élaborer un plan de gestion et de communication relatif aux sources. </a:t>
            </a:r>
          </a:p>
          <a:p>
            <a:pPr lvl="1"/>
            <a:r>
              <a:rPr lang="fr-FR"/>
              <a:t>Durée : 75 minutes (45 min pour l’activité et 30 min de débriefing)</a:t>
            </a:r>
          </a:p>
          <a:p>
            <a:pPr lvl="1"/>
            <a:r>
              <a:rPr lang="fr-FR"/>
              <a:t>Composition des groupes : Petits groupes </a:t>
            </a:r>
          </a:p>
          <a:p>
            <a:pPr lvl="1"/>
            <a:r>
              <a:rPr lang="fr-FR"/>
              <a:t>Débriefing : Discussion en grand groupe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F39F25-0CF1-07F6-B743-D4438DFC6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Gestion et communication </a:t>
            </a:r>
            <a:br>
              <a:rPr lang="fr-FR" dirty="0"/>
            </a:br>
            <a:r>
              <a:rPr lang="fr-FR" dirty="0"/>
              <a:t>avec les sources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FE10C1F-9011-20AA-BF7B-27AD9645355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13" name="CallBottom">
            <a:extLst>
              <a:ext uri="{FF2B5EF4-FFF2-40B4-BE49-F238E27FC236}">
                <a16:creationId xmlns:a16="http://schemas.microsoft.com/office/drawing/2014/main" id="{3A06D84D-28D5-FAB1-BD17-2415BFAFDED7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/>
              <a:t>Purpose: To develop a plan for managing and communicating with sources </a:t>
            </a:r>
          </a:p>
          <a:p>
            <a:pPr marL="228600" lvl="1" indent="-114300"/>
            <a:r>
              <a:rPr lang="fr-FR" sz="1000" b="0"/>
              <a:t>Duration: 75 minutes (45-activity; 30-debrief)</a:t>
            </a:r>
          </a:p>
          <a:p>
            <a:pPr marL="228600" lvl="1" indent="-114300"/>
            <a:r>
              <a:rPr lang="fr-FR" sz="1000" b="0"/>
              <a:t>Group composition: Small-group </a:t>
            </a:r>
          </a:p>
          <a:p>
            <a:pPr marL="228600" lvl="1" indent="-114300"/>
            <a:r>
              <a:rPr lang="fr-FR" sz="1000" b="0"/>
              <a:t>Debrief: Large-group discussion</a:t>
            </a:r>
          </a:p>
        </p:txBody>
      </p:sp>
      <p:sp>
        <p:nvSpPr>
          <p:cNvPr id="16" name="CallAddLeft">
            <a:extLst>
              <a:ext uri="{FF2B5EF4-FFF2-40B4-BE49-F238E27FC236}">
                <a16:creationId xmlns:a16="http://schemas.microsoft.com/office/drawing/2014/main" id="{B9869F85-DB4A-C7DC-ACFA-0D4CFE4F2725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900" b="0"/>
              <a:t>Managing and Communicating with Sources </a:t>
            </a:r>
          </a:p>
        </p:txBody>
      </p:sp>
      <p:sp>
        <p:nvSpPr>
          <p:cNvPr id="17" name="CallAddR">
            <a:extLst>
              <a:ext uri="{FF2B5EF4-FFF2-40B4-BE49-F238E27FC236}">
                <a16:creationId xmlns:a16="http://schemas.microsoft.com/office/drawing/2014/main" id="{66C2EBD6-F971-7842-5187-CD5B4D64EE0F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/>
              <a:t>Workbook 5.5</a:t>
            </a:r>
          </a:p>
        </p:txBody>
      </p:sp>
    </p:spTree>
    <p:extLst>
      <p:ext uri="{BB962C8B-B14F-4D97-AF65-F5344CB8AC3E}">
        <p14:creationId xmlns:p14="http://schemas.microsoft.com/office/powerpoint/2010/main" val="33177578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Est-ce que vous (ou une autre personne de votre unité) avez déjà procédé au briefing d’une source ? Si oui, décrivez le briefing en question.</a:t>
            </a:r>
          </a:p>
          <a:p>
            <a:r>
              <a:rPr lang="fr-FR" dirty="0">
                <a:latin typeface="Arial"/>
                <a:cs typeface="Arial"/>
              </a:rPr>
              <a:t>La source a-t-elle compris ce que l’on attendait d'elle ? Développez votre réponse.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Arial"/>
                <a:cs typeface="Arial"/>
              </a:rPr>
              <a:t>Question de discussion : </a:t>
            </a:r>
            <a:br>
              <a:rPr lang="fr-FR" dirty="0">
                <a:latin typeface="Arial"/>
                <a:cs typeface="Arial"/>
              </a:rPr>
            </a:br>
            <a:r>
              <a:rPr lang="fr-FR" dirty="0">
                <a:latin typeface="Arial"/>
                <a:cs typeface="Arial"/>
              </a:rPr>
              <a:t>Le briefing de la source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 </a:t>
            </a:r>
            <a:fld id="{E6425058-E2F4-4D17-A791-48353F3DDC05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5: Working with Human Sources</a:t>
            </a:r>
          </a:p>
        </p:txBody>
      </p:sp>
      <p:sp>
        <p:nvSpPr>
          <p:cNvPr id="7" name="CallBottom">
            <a:extLst>
              <a:ext uri="{FF2B5EF4-FFF2-40B4-BE49-F238E27FC236}">
                <a16:creationId xmlns:a16="http://schemas.microsoft.com/office/drawing/2014/main" id="{6B9E3E11-61BA-6245-E2EE-66A745326FBF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Have you or anyone else in your unit provided a source briefing?  If so, describe the briefing.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Did the human source understand what was expected of him or her?  Explain.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9E91A382-0359-2E59-0A9F-A0139AD647D3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Discussion Question: Human Source Briefing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94E3ADF-F38F-E5F8-2E7B-138B8BB40EC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2062015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FR"/>
              <a:t>Identification d’une source humaine</a:t>
            </a:r>
          </a:p>
        </p:txBody>
      </p:sp>
      <p:pic>
        <p:nvPicPr>
          <p:cNvPr id="24" name="Content Placeholder 23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36" y="4297004"/>
            <a:ext cx="3110986" cy="2073991"/>
          </a:xfrm>
          <a:ln>
            <a:solidFill>
              <a:schemeClr val="tx1"/>
            </a:solidFill>
          </a:ln>
        </p:spPr>
      </p:pic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fr-FR"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Elle est en mesure d’obtenir des renseignements de valeur pour l'enquête.</a:t>
            </a:r>
          </a:p>
          <a:p>
            <a:pPr lvl="0"/>
            <a:r>
              <a:rPr lang="fr-FR"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Elle est proche d’une personne qui dispose de renseignements de valeur.</a:t>
            </a:r>
          </a:p>
          <a:p>
            <a:r>
              <a:rPr lang="fr-FR"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Elle peut être mise dans une position lui permettant d'accéder à des renseignements de valeur.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3E5F5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Identifying Potential Informants</a:t>
            </a:r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3E5F5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tabLst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kern="0"/>
              <a:t>A potential informant is an individual who: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Is in a position to have information of value to an investigation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Is close to individuals who have information of value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kern="0"/>
              <a:t>Can be placed into a position to develop information of value</a:t>
            </a:r>
          </a:p>
          <a:p>
            <a:pPr>
              <a:spcAft>
                <a:spcPct val="0"/>
              </a:spcAft>
            </a:pPr>
            <a:endParaRPr lang="en-US" sz="1000" b="0" kern="0"/>
          </a:p>
        </p:txBody>
      </p:sp>
      <p:sp>
        <p:nvSpPr>
          <p:cNvPr id="25" name="TextBox 2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87638" y="6155551"/>
            <a:ext cx="192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/>
              <a:t>Source:  iStock</a:t>
            </a:r>
          </a:p>
        </p:txBody>
      </p:sp>
      <p:sp>
        <p:nvSpPr>
          <p:cNvPr id="13" name="CallTop">
            <a:extLst>
              <a:ext uri="{FF2B5EF4-FFF2-40B4-BE49-F238E27FC236}">
                <a16:creationId xmlns:a16="http://schemas.microsoft.com/office/drawing/2014/main" id="{EDA867F9-DC48-808B-2B60-BA216B2E7B92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Identifying a Human Source</a:t>
            </a:r>
          </a:p>
        </p:txBody>
      </p:sp>
      <p:sp>
        <p:nvSpPr>
          <p:cNvPr id="15" name="CallBottom">
            <a:extLst>
              <a:ext uri="{FF2B5EF4-FFF2-40B4-BE49-F238E27FC236}">
                <a16:creationId xmlns:a16="http://schemas.microsoft.com/office/drawing/2014/main" id="{351F0B28-A198-81A6-B1FB-05E494029204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Is able to have information of value to an investigation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Is close to an individual who has information of value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Can be placed in a position to develop information of value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D7A1D6-C6C0-06CB-3E24-0C3AF983C9A4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4023743899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briefing de la source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Réexaminer les données concernant la source. </a:t>
            </a:r>
          </a:p>
          <a:p>
            <a:r>
              <a:rPr lang="fr-FR">
                <a:latin typeface="Arial"/>
                <a:cs typeface="Arial"/>
              </a:rPr>
              <a:t>Collecter les dernières données opérationnelles. </a:t>
            </a:r>
          </a:p>
          <a:p>
            <a:r>
              <a:rPr lang="fr-FR">
                <a:latin typeface="Arial"/>
                <a:cs typeface="Arial"/>
              </a:rPr>
              <a:t>Clarifier les spécifications et objectifs. </a:t>
            </a:r>
          </a:p>
          <a:p>
            <a:r>
              <a:rPr lang="fr-FR">
                <a:latin typeface="Arial"/>
                <a:cs typeface="Arial"/>
              </a:rPr>
              <a:t>Expliquer dans quelle mesure la tâche contribue à l'opération. </a:t>
            </a:r>
          </a:p>
          <a:p>
            <a:r>
              <a:rPr lang="fr-FR">
                <a:latin typeface="Arial"/>
                <a:cs typeface="Arial"/>
              </a:rPr>
              <a:t>Préparer le plan opérationnel. </a:t>
            </a:r>
          </a:p>
          <a:p>
            <a:r>
              <a:rPr lang="fr-FR">
                <a:latin typeface="Arial"/>
                <a:cs typeface="Arial"/>
              </a:rPr>
              <a:t>Optimiser le briefing. 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7" name="CallTop">
            <a:extLst>
              <a:ext uri="{FF2B5EF4-FFF2-40B4-BE49-F238E27FC236}">
                <a16:creationId xmlns:a16="http://schemas.microsoft.com/office/drawing/2014/main" id="{277F50E8-A843-16A2-8385-FA26DA5F1BF9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Human Source Briefing </a:t>
            </a:r>
          </a:p>
        </p:txBody>
      </p:sp>
      <p:sp>
        <p:nvSpPr>
          <p:cNvPr id="8" name="CallBottom">
            <a:extLst>
              <a:ext uri="{FF2B5EF4-FFF2-40B4-BE49-F238E27FC236}">
                <a16:creationId xmlns:a16="http://schemas.microsoft.com/office/drawing/2014/main" id="{A9FB25FE-128E-7EF9-3059-56B6C3CB1C9F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Review human source data 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Collect latest operational data 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Clarify specifications and goals 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Explain how task contributes 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Prepare operational plan 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Augment briefing plan 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2F96A-AEAE-018F-BEE3-F492088DA48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9163462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Se préparer pour le briefing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/>
              <a:t>Prévoir d’autres scénarios. </a:t>
            </a:r>
          </a:p>
          <a:p>
            <a:r>
              <a:rPr lang="fr-FR"/>
              <a:t>Renforcer l'entente. </a:t>
            </a:r>
          </a:p>
        </p:txBody>
      </p:sp>
      <p:pic>
        <p:nvPicPr>
          <p:cNvPr id="25" name="Picture 2" descr="Image result for police officer speaking to person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1"/>
          <a:stretch/>
        </p:blipFill>
        <p:spPr bwMode="auto">
          <a:xfrm>
            <a:off x="5584180" y="1466850"/>
            <a:ext cx="2850207" cy="2095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8" name="Rectangle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45491" y="3346906"/>
            <a:ext cx="158889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/>
              <a:t>Source: Journalistresource.org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AAE9ABAB-6490-2137-D461-0854F73B97BB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Preparing for the Briefing</a:t>
            </a:r>
          </a:p>
        </p:txBody>
      </p:sp>
      <p:sp>
        <p:nvSpPr>
          <p:cNvPr id="10" name="CallBottom">
            <a:extLst>
              <a:ext uri="{FF2B5EF4-FFF2-40B4-BE49-F238E27FC236}">
                <a16:creationId xmlns:a16="http://schemas.microsoft.com/office/drawing/2014/main" id="{A4BBCA7C-3277-6727-6512-A7ACBB5FBBF2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Alternative scenarios 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Building rapport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20B6C2-1B86-2A52-65BB-E6159BA5AFB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15030913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close-up of a person holding the hand to the face&#10;&#10;Description automatically generated with low confidence">
            <a:extLst>
              <a:ext uri="{FF2B5EF4-FFF2-40B4-BE49-F238E27FC236}">
                <a16:creationId xmlns:a16="http://schemas.microsoft.com/office/drawing/2014/main" id="{7CAC83C1-78A9-24BA-C73B-562DA8FE67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3671252" y="4250894"/>
            <a:ext cx="3032066" cy="20227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 débriefing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D730F68-AF0A-0858-E04B-80406927E3A4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fr-FR"/>
              <a:t>Session contrôlée</a:t>
            </a:r>
          </a:p>
          <a:p>
            <a:pPr lvl="0"/>
            <a:r>
              <a:rPr lang="fr-FR"/>
              <a:t>Questions directes  </a:t>
            </a:r>
          </a:p>
          <a:p>
            <a:pPr lvl="0"/>
            <a:r>
              <a:rPr lang="fr-FR"/>
              <a:t>Attribution et exécution des tâches</a:t>
            </a:r>
          </a:p>
          <a:p>
            <a:pPr lvl="0"/>
            <a:r>
              <a:rPr lang="fr-FR"/>
              <a:t>Problèmes et solutions</a:t>
            </a:r>
          </a:p>
          <a:p>
            <a:r>
              <a:rPr lang="fr-FR"/>
              <a:t>Informations opérationnelles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6BF49-CF73-6141-903C-8F2F4475517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53405" y="6058223"/>
            <a:ext cx="8499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>
                <a:solidFill>
                  <a:schemeClr val="bg1"/>
                </a:solidFill>
              </a:rPr>
              <a:t>Source: iStock</a:t>
            </a:r>
          </a:p>
        </p:txBody>
      </p:sp>
      <p:sp>
        <p:nvSpPr>
          <p:cNvPr id="13" name="CallTop">
            <a:extLst>
              <a:ext uri="{FF2B5EF4-FFF2-40B4-BE49-F238E27FC236}">
                <a16:creationId xmlns:a16="http://schemas.microsoft.com/office/drawing/2014/main" id="{CD3D893B-4E56-A407-4B28-122DE58F6DC6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Debriefing</a:t>
            </a:r>
          </a:p>
        </p:txBody>
      </p:sp>
      <p:sp>
        <p:nvSpPr>
          <p:cNvPr id="14" name="CallBottom">
            <a:extLst>
              <a:ext uri="{FF2B5EF4-FFF2-40B4-BE49-F238E27FC236}">
                <a16:creationId xmlns:a16="http://schemas.microsoft.com/office/drawing/2014/main" id="{08316685-3DB3-CFE6-F2C3-B3651F6CC455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Controlled session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Direct questioning  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Task assignment and performance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Problems and solutions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Operational information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C633FC-972A-F980-25E4-27028A680FBA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930166937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principes du débriefing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11163" y="1219200"/>
            <a:ext cx="4171260" cy="372109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fr-FR" dirty="0">
                <a:latin typeface="Arial"/>
                <a:cs typeface="Arial"/>
              </a:rPr>
              <a:t>Bien connaître la source.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FR" dirty="0">
                <a:latin typeface="Arial"/>
                <a:cs typeface="Arial"/>
              </a:rPr>
              <a:t>Bien connaître nos objectifs.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FR" dirty="0">
                <a:latin typeface="Arial"/>
                <a:cs typeface="Arial"/>
              </a:rPr>
              <a:t>Bien connaître le domaine.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latin typeface="Arial"/>
                <a:cs typeface="Arial"/>
              </a:rPr>
              <a:t>Faire preuve de souplesse. </a:t>
            </a:r>
          </a:p>
        </p:txBody>
      </p:sp>
      <p:pic>
        <p:nvPicPr>
          <p:cNvPr id="17" name="Content Placeholder 16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r="24463" b="14528"/>
          <a:stretch/>
        </p:blipFill>
        <p:spPr>
          <a:xfrm>
            <a:off x="5300909" y="1472774"/>
            <a:ext cx="2887169" cy="2009775"/>
          </a:xfr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18" name="TextBox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65494" y="3267105"/>
            <a:ext cx="192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>
                <a:solidFill>
                  <a:schemeClr val="bg1"/>
                </a:solidFill>
              </a:rPr>
              <a:t>Source:  iStock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FC31DF1C-5BFB-2F98-78FF-E05B12F4CA53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Principles for Debriefing</a:t>
            </a:r>
          </a:p>
        </p:txBody>
      </p:sp>
      <p:sp>
        <p:nvSpPr>
          <p:cNvPr id="10" name="CallBottom">
            <a:extLst>
              <a:ext uri="{FF2B5EF4-FFF2-40B4-BE49-F238E27FC236}">
                <a16:creationId xmlns:a16="http://schemas.microsoft.com/office/drawing/2014/main" id="{DA6A2517-02A4-4036-7690-CA3FF4668AD5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  <a:buFont typeface="+mj-lt"/>
              <a:buAutoNum type="arabicPeriod"/>
            </a:pPr>
            <a:r>
              <a:rPr lang="fr-FR" sz="1000" b="0">
                <a:latin typeface="Arial"/>
                <a:cs typeface="Arial"/>
              </a:rPr>
              <a:t>Know human source</a:t>
            </a:r>
          </a:p>
          <a:p>
            <a:pPr marL="114300" indent="-114300">
              <a:spcAft>
                <a:spcPts val="0"/>
              </a:spcAft>
              <a:buFont typeface="+mj-lt"/>
              <a:buAutoNum type="arabicPeriod"/>
            </a:pPr>
            <a:r>
              <a:rPr lang="fr-FR" sz="1000" b="0">
                <a:latin typeface="Arial"/>
                <a:cs typeface="Arial"/>
              </a:rPr>
              <a:t>Know your objectives</a:t>
            </a:r>
          </a:p>
          <a:p>
            <a:pPr marL="114300" indent="-114300">
              <a:spcAft>
                <a:spcPts val="0"/>
              </a:spcAft>
              <a:buFont typeface="+mj-lt"/>
              <a:buAutoNum type="arabicPeriod"/>
            </a:pPr>
            <a:r>
              <a:rPr lang="fr-FR" sz="1000" b="0">
                <a:latin typeface="Arial"/>
                <a:cs typeface="Arial"/>
              </a:rPr>
              <a:t>Know subject matter</a:t>
            </a:r>
          </a:p>
          <a:p>
            <a:pPr marL="114300" indent="-114300">
              <a:spcAft>
                <a:spcPts val="0"/>
              </a:spcAft>
              <a:buFont typeface="+mj-lt"/>
              <a:buAutoNum type="arabicPeriod"/>
            </a:pPr>
            <a:r>
              <a:rPr lang="fr-FR" sz="1000" b="0">
                <a:latin typeface="Arial"/>
                <a:cs typeface="Arial"/>
              </a:rPr>
              <a:t>Be flexible 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621B80-1CA8-B8C7-0FA3-48D9D793A38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5163435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Techniques pour interroger la source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Demander à la source de faire un premier récit.</a:t>
            </a:r>
          </a:p>
          <a:p>
            <a:pPr lvl="0"/>
            <a:r>
              <a:rPr lang="fr-FR">
                <a:latin typeface="Arial"/>
                <a:cs typeface="Arial"/>
              </a:rPr>
              <a:t>Éviter les questions suggestives.</a:t>
            </a:r>
          </a:p>
          <a:p>
            <a:pPr lvl="0"/>
            <a:r>
              <a:rPr lang="fr-FR">
                <a:latin typeface="Arial"/>
                <a:cs typeface="Arial"/>
              </a:rPr>
              <a:t>Poser une question à la fois.</a:t>
            </a:r>
          </a:p>
          <a:p>
            <a:r>
              <a:rPr lang="fr-FR">
                <a:latin typeface="Arial"/>
                <a:cs typeface="Arial"/>
              </a:rPr>
              <a:t>Suivre un ordre défini.</a:t>
            </a:r>
          </a:p>
          <a:p>
            <a:pPr lvl="0"/>
            <a:r>
              <a:rPr lang="fr-FR">
                <a:latin typeface="Arial"/>
                <a:cs typeface="Arial"/>
              </a:rPr>
              <a:t>Utiliser un appareil d'enregistrement.</a:t>
            </a:r>
          </a:p>
          <a:p>
            <a:pPr lvl="0"/>
            <a:r>
              <a:rPr lang="fr-FR">
                <a:latin typeface="Arial"/>
                <a:cs typeface="Arial"/>
              </a:rPr>
              <a:t>Prendre des notes.</a:t>
            </a:r>
          </a:p>
          <a:p>
            <a:r>
              <a:rPr lang="fr-FR">
                <a:latin typeface="Arial"/>
                <a:cs typeface="Arial"/>
              </a:rPr>
              <a:t>Récapituler.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7" name="CallTop">
            <a:extLst>
              <a:ext uri="{FF2B5EF4-FFF2-40B4-BE49-F238E27FC236}">
                <a16:creationId xmlns:a16="http://schemas.microsoft.com/office/drawing/2014/main" id="{9674242D-6D51-BE01-EE2D-995AAA232304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Techniques for Questioning </a:t>
            </a:r>
          </a:p>
        </p:txBody>
      </p:sp>
      <p:sp>
        <p:nvSpPr>
          <p:cNvPr id="8" name="CallBottom">
            <a:extLst>
              <a:ext uri="{FF2B5EF4-FFF2-40B4-BE49-F238E27FC236}">
                <a16:creationId xmlns:a16="http://schemas.microsoft.com/office/drawing/2014/main" id="{9F0741B2-536A-41B7-0814-BBDDB46264CD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Ask for initial narrative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Avoid leading questions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Ask one question at a time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Follow definite sequence in questioning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Use recording devices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Take notes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Review session 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7762970-D52D-6C2D-01E4-D315F0D73D0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9332264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Conduite à suivre pendant le débriefing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Établir et renforcer l'entente avec la source. </a:t>
            </a:r>
          </a:p>
          <a:p>
            <a:pPr lvl="0"/>
            <a:r>
              <a:rPr lang="fr-FR" dirty="0">
                <a:latin typeface="Arial"/>
                <a:cs typeface="Arial"/>
              </a:rPr>
              <a:t>Veiller au confort de la source.</a:t>
            </a:r>
          </a:p>
          <a:p>
            <a:pPr lvl="0"/>
            <a:r>
              <a:rPr lang="fr-FR" dirty="0">
                <a:latin typeface="Arial"/>
                <a:cs typeface="Arial"/>
              </a:rPr>
              <a:t>Écouter attentivement.</a:t>
            </a:r>
          </a:p>
          <a:p>
            <a:r>
              <a:rPr lang="fr-FR" dirty="0">
                <a:latin typeface="Arial"/>
                <a:cs typeface="Arial"/>
              </a:rPr>
              <a:t>Contrôler ses émotions. </a:t>
            </a:r>
          </a:p>
          <a:p>
            <a:r>
              <a:rPr lang="fr-FR" dirty="0">
                <a:latin typeface="Arial"/>
                <a:cs typeface="Arial"/>
              </a:rPr>
              <a:t>Respecter les efforts manifestés par la source.</a:t>
            </a:r>
          </a:p>
          <a:p>
            <a:pPr lvl="0"/>
            <a:r>
              <a:rPr lang="fr-FR" dirty="0">
                <a:latin typeface="Arial"/>
                <a:cs typeface="Arial"/>
              </a:rPr>
              <a:t>Vérifier l'exactitude.</a:t>
            </a:r>
          </a:p>
          <a:p>
            <a:r>
              <a:rPr lang="fr-FR" dirty="0">
                <a:latin typeface="Arial"/>
                <a:cs typeface="Arial"/>
              </a:rPr>
              <a:t>Chercher à obtenir d’autres informations éventuelles.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7" name="CallTop">
            <a:extLst>
              <a:ext uri="{FF2B5EF4-FFF2-40B4-BE49-F238E27FC236}">
                <a16:creationId xmlns:a16="http://schemas.microsoft.com/office/drawing/2014/main" id="{06FBFB35-0172-B876-994C-E75D626697E4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Conduct During Debriefing</a:t>
            </a:r>
          </a:p>
        </p:txBody>
      </p:sp>
      <p:sp>
        <p:nvSpPr>
          <p:cNvPr id="8" name="CallBottom">
            <a:extLst>
              <a:ext uri="{FF2B5EF4-FFF2-40B4-BE49-F238E27FC236}">
                <a16:creationId xmlns:a16="http://schemas.microsoft.com/office/drawing/2014/main" id="{5EFCD25A-2A85-FF7C-147B-5954321E0872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Establish and build rapport 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Ensure comfort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Listen attentively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Control emotions 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Respect human source’s efforts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Check for accuracy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Probe for other information 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884E6B2-EE74-DA40-A5C5-A2B0F3CB8F4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0305485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facteurs limitants </a:t>
            </a:r>
            <a:br>
              <a:rPr lang="fr-FR" dirty="0"/>
            </a:br>
            <a:r>
              <a:rPr lang="fr-FR" dirty="0"/>
              <a:t>en matière de débriefing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fr-FR" dirty="0">
                <a:latin typeface="Arial"/>
                <a:cs typeface="Arial"/>
              </a:rPr>
              <a:t>Contraintes de temps</a:t>
            </a:r>
          </a:p>
          <a:p>
            <a:pPr lvl="0"/>
            <a:r>
              <a:rPr lang="fr-FR" dirty="0">
                <a:latin typeface="Arial"/>
                <a:cs typeface="Arial"/>
              </a:rPr>
              <a:t>Connaissances insuffisantes</a:t>
            </a:r>
          </a:p>
          <a:p>
            <a:pPr lvl="0"/>
            <a:r>
              <a:rPr lang="fr-FR" dirty="0">
                <a:latin typeface="Arial"/>
                <a:cs typeface="Arial"/>
              </a:rPr>
              <a:t>Sécurité insuffisante</a:t>
            </a:r>
          </a:p>
          <a:p>
            <a:pPr lvl="0"/>
            <a:r>
              <a:rPr lang="fr-FR" dirty="0">
                <a:latin typeface="Arial"/>
                <a:cs typeface="Arial"/>
              </a:rPr>
              <a:t>Conflits de personnalité</a:t>
            </a:r>
          </a:p>
          <a:p>
            <a:r>
              <a:rPr lang="fr-FR" dirty="0">
                <a:latin typeface="Arial"/>
                <a:cs typeface="Arial"/>
              </a:rPr>
              <a:t>Source humaine réticente à fournir les informations </a:t>
            </a:r>
          </a:p>
          <a:p>
            <a:r>
              <a:rPr lang="fr-FR" dirty="0">
                <a:latin typeface="Arial"/>
                <a:cs typeface="Arial"/>
              </a:rPr>
              <a:t>Manque de contrôle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7" name="CallTop">
            <a:extLst>
              <a:ext uri="{FF2B5EF4-FFF2-40B4-BE49-F238E27FC236}">
                <a16:creationId xmlns:a16="http://schemas.microsoft.com/office/drawing/2014/main" id="{0C703F7E-34B0-D88D-1005-2DFC0D21E0AE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Limiting Factors in Debriefings</a:t>
            </a:r>
          </a:p>
        </p:txBody>
      </p:sp>
      <p:sp>
        <p:nvSpPr>
          <p:cNvPr id="8" name="CallBottom">
            <a:extLst>
              <a:ext uri="{FF2B5EF4-FFF2-40B4-BE49-F238E27FC236}">
                <a16:creationId xmlns:a16="http://schemas.microsoft.com/office/drawing/2014/main" id="{D2080A55-C8B8-922E-8B79-5A5410F63D82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Time constraints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Insufficient knowledge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Insufficient security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Personality conflicts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Human source reluctant to provide information 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Lack of control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5AB364B-C713-4766-1D65-32197FE6C8B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5919315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Fin du débriefing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fr-FR"/>
              <a:t>Conclusion ferme et professionnelle</a:t>
            </a:r>
          </a:p>
          <a:p>
            <a:pPr lvl="0"/>
            <a:r>
              <a:rPr lang="fr-FR"/>
              <a:t>Éventuel moment de détente</a:t>
            </a:r>
          </a:p>
          <a:p>
            <a:pPr lvl="0"/>
            <a:r>
              <a:rPr lang="fr-FR"/>
              <a:t>Possibilité d’informations supplémentaires</a:t>
            </a:r>
          </a:p>
          <a:p>
            <a:r>
              <a:rPr lang="fr-FR"/>
              <a:t>Officier traitant détendu mais attentif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7" name="CallTop">
            <a:extLst>
              <a:ext uri="{FF2B5EF4-FFF2-40B4-BE49-F238E27FC236}">
                <a16:creationId xmlns:a16="http://schemas.microsoft.com/office/drawing/2014/main" id="{DB993C93-D085-2D8C-41A9-189A73CE1361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End of Debriefing</a:t>
            </a:r>
          </a:p>
        </p:txBody>
      </p:sp>
      <p:sp>
        <p:nvSpPr>
          <p:cNvPr id="8" name="CallBottom">
            <a:extLst>
              <a:ext uri="{FF2B5EF4-FFF2-40B4-BE49-F238E27FC236}">
                <a16:creationId xmlns:a16="http://schemas.microsoft.com/office/drawing/2014/main" id="{E3C2F95F-EBDC-71A4-4A0D-56697A9FE894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Firm business ending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Possible casual event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Possible additional information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Casual, yet alert status of human source handler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2FA2CA8-86F2-2CF9-3A86-145C466D631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9618790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Restitution de l'enseignement reçu</a:t>
            </a:r>
          </a:p>
        </p:txBody>
      </p:sp>
      <p:pic>
        <p:nvPicPr>
          <p:cNvPr id="12" name="Picture Placeholder 11"/>
          <p:cNvPicPr>
            <a:picLocks noGrp="1"/>
          </p:cNvPicPr>
          <p:nvPr>
            <p:ph type="pic" sz="quarter" idx="3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/>
              <a:t>Décrire les préparatifs qu’un officier traitant devra entreprendre pour mener un briefing efficace.</a:t>
            </a:r>
          </a:p>
          <a:p>
            <a:pPr lvl="0"/>
            <a:r>
              <a:rPr lang="fr-FR"/>
              <a:t>Décrire les quatre principes du débriefing.</a:t>
            </a:r>
          </a:p>
          <a:p>
            <a:r>
              <a:rPr lang="fr-FR"/>
              <a:t>Décrire les techniques à suivre pour interroger la source pendant le débriefing. 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F9FBB2AB-AC73-0173-5B98-78C53A7C84E5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TeachBack</a:t>
            </a:r>
          </a:p>
        </p:txBody>
      </p:sp>
      <p:sp>
        <p:nvSpPr>
          <p:cNvPr id="9" name="CallBottom">
            <a:extLst>
              <a:ext uri="{FF2B5EF4-FFF2-40B4-BE49-F238E27FC236}">
                <a16:creationId xmlns:a16="http://schemas.microsoft.com/office/drawing/2014/main" id="{171472BD-86AF-64BB-1608-E3FA840C2AEC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Explain the preparations a human source handler should consider ensuring an effective briefing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Explain the four principles for debriefing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Explain the techniques for questioning a human source during a debriefing 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AFF527-AB3F-E452-A7B8-BBF9EAF58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2727476020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Quels types de tests opérationnels menez-vous dans votre pays pour vérifier des informations fournies par une source ? Développez votre réponse.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>
                <a:latin typeface="Arial"/>
                <a:cs typeface="Arial"/>
              </a:rPr>
              <a:t>Question de discussion : </a:t>
            </a:r>
            <a:br>
              <a:rPr lang="fr-FR"/>
            </a:br>
            <a:r>
              <a:rPr lang="fr-FR">
                <a:latin typeface="Arial"/>
                <a:cs typeface="Arial"/>
              </a:rPr>
              <a:t>Authentifier, tester et corroborer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 </a:t>
            </a:r>
            <a:fld id="{E6425058-E2F4-4D17-A791-48353F3DDC05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5: Working with Human Sources</a:t>
            </a:r>
          </a:p>
        </p:txBody>
      </p:sp>
      <p:sp>
        <p:nvSpPr>
          <p:cNvPr id="7" name="CallBottom">
            <a:extLst>
              <a:ext uri="{FF2B5EF4-FFF2-40B4-BE49-F238E27FC236}">
                <a16:creationId xmlns:a16="http://schemas.microsoft.com/office/drawing/2014/main" id="{3F02C353-DD98-150B-F3DA-F1E3A3B4ABAB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What types of operational tests do you conduct in your country when verifying the information provided by a source?  Explain.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7A5BE08C-A9E0-39B7-6326-249ED1484CA4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Discussion Question: </a:t>
            </a:r>
            <a:br>
              <a:rPr lang="fr-FR" sz="1000" b="0"/>
            </a:br>
            <a:r>
              <a:rPr lang="fr-FR" sz="1000" b="0">
                <a:latin typeface="Arial"/>
                <a:cs typeface="Arial"/>
              </a:rPr>
              <a:t>Authenticate, Test and Corroborate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CF337C8-F4F2-847A-8E0C-0D60C78679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4026123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FR"/>
              <a:t>Les types de sources humaines (1/2)</a:t>
            </a:r>
          </a:p>
        </p:txBody>
      </p:sp>
      <p:pic>
        <p:nvPicPr>
          <p:cNvPr id="4" name="Content Placeholder 3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3768725"/>
            <a:ext cx="3224212" cy="2149475"/>
          </a:xfrm>
          <a:ln>
            <a:solidFill>
              <a:schemeClr val="tx1"/>
            </a:solidFill>
          </a:ln>
        </p:spPr>
      </p:pic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fr-FR"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Source interne volontaire :</a:t>
            </a:r>
          </a:p>
          <a:p>
            <a:pPr lvl="1"/>
            <a:r>
              <a:rPr lang="fr-FR" sz="24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Elle participe à un complot criminel.</a:t>
            </a:r>
          </a:p>
          <a:p>
            <a:pPr lvl="1"/>
            <a:r>
              <a:rPr lang="fr-FR" sz="24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Elle décide d’abandonner le complot et d’informer les autorités.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11753" y="5702756"/>
            <a:ext cx="192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>
                <a:solidFill>
                  <a:schemeClr val="bg1"/>
                </a:solidFill>
              </a:rPr>
              <a:t>Source: Getty Images</a:t>
            </a:r>
          </a:p>
        </p:txBody>
      </p:sp>
      <p:sp>
        <p:nvSpPr>
          <p:cNvPr id="13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3E5F5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Types of Informants: Insider Volunteer </a:t>
            </a:r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3E5F5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tabLst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Part of the criminal conspiracy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Knows what is happening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Decides to turn against the conspiracy and inform authorities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12" name="CallTop">
            <a:extLst>
              <a:ext uri="{FF2B5EF4-FFF2-40B4-BE49-F238E27FC236}">
                <a16:creationId xmlns:a16="http://schemas.microsoft.com/office/drawing/2014/main" id="{BB614D77-D175-E2A0-F061-D00615D829E1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Types of Human Sources (1 of 2)</a:t>
            </a:r>
          </a:p>
        </p:txBody>
      </p:sp>
      <p:sp>
        <p:nvSpPr>
          <p:cNvPr id="16" name="CallBottom">
            <a:extLst>
              <a:ext uri="{FF2B5EF4-FFF2-40B4-BE49-F238E27FC236}">
                <a16:creationId xmlns:a16="http://schemas.microsoft.com/office/drawing/2014/main" id="{AF356FA6-C34A-59B7-B749-E5C12A005DCB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/>
              <a:t>Inside volunteer:</a:t>
            </a:r>
          </a:p>
          <a:p>
            <a:pPr marL="228600" lvl="1" indent="-114300"/>
            <a:r>
              <a:rPr lang="fr-FR" sz="1000" b="0">
                <a:latin typeface="+mn-lt"/>
              </a:rPr>
              <a:t>Part of criminal conspiracy</a:t>
            </a:r>
          </a:p>
          <a:p>
            <a:pPr marL="228600" lvl="1" indent="-114300"/>
            <a:r>
              <a:rPr lang="fr-FR" sz="1000" b="0">
                <a:latin typeface="+mn-lt"/>
              </a:rPr>
              <a:t>Decides to turn against conspiracy and inform authorities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E4770-FE7B-2E8A-BE46-9350A69FFC7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792679894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Authentifier, tester et corroborer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fr-FR"/>
              <a:t>Processus d'authentification et liste de contrôle</a:t>
            </a:r>
          </a:p>
          <a:p>
            <a:pPr lvl="0"/>
            <a:r>
              <a:rPr lang="fr-FR"/>
              <a:t>Tests et principes de test</a:t>
            </a:r>
          </a:p>
          <a:p>
            <a:pPr lvl="0"/>
            <a:r>
              <a:rPr lang="fr-FR"/>
              <a:t>Évaluation de l'accès et de la production</a:t>
            </a:r>
          </a:p>
          <a:p>
            <a:r>
              <a:rPr lang="fr-FR"/>
              <a:t>Système d'évaluation de performance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7" name="CallTop">
            <a:extLst>
              <a:ext uri="{FF2B5EF4-FFF2-40B4-BE49-F238E27FC236}">
                <a16:creationId xmlns:a16="http://schemas.microsoft.com/office/drawing/2014/main" id="{DEA66042-1DC0-6433-63D1-FC8B40549625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Authenticate, Test and Corroborate</a:t>
            </a:r>
          </a:p>
        </p:txBody>
      </p:sp>
      <p:sp>
        <p:nvSpPr>
          <p:cNvPr id="8" name="CallBottom">
            <a:extLst>
              <a:ext uri="{FF2B5EF4-FFF2-40B4-BE49-F238E27FC236}">
                <a16:creationId xmlns:a16="http://schemas.microsoft.com/office/drawing/2014/main" id="{C64EE8CD-4701-20CD-ABF7-5B20B1D5119E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Authentication process and checklist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Testing and principles of testing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Evaluation of access and production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Performance appraisal system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F10556-930C-AFE3-AE71-CB7789558CC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13597891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Processus d'authentification </a:t>
            </a:r>
            <a:br>
              <a:rPr lang="fr-FR" dirty="0"/>
            </a:br>
            <a:r>
              <a:rPr lang="fr-FR" dirty="0"/>
              <a:t>ou de vérification</a:t>
            </a:r>
          </a:p>
        </p:txBody>
      </p:sp>
      <p:pic>
        <p:nvPicPr>
          <p:cNvPr id="17" name="Content Placeholder 16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99" y="3540449"/>
            <a:ext cx="3562365" cy="2377752"/>
          </a:xfrm>
          <a:ln>
            <a:solidFill>
              <a:schemeClr val="tx1"/>
            </a:solidFill>
          </a:ln>
        </p:spPr>
      </p:pic>
      <p:sp>
        <p:nvSpPr>
          <p:cNvPr id="16" name="Content Placeholder 1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fr-FR"/>
              <a:t>Processus continu à répéter périodiquement.</a:t>
            </a:r>
          </a:p>
          <a:p>
            <a:r>
              <a:rPr lang="fr-FR"/>
              <a:t>Mené par l’officier traitant de la source ou par un autre officier. 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18" name="TextBox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10181" y="5702757"/>
            <a:ext cx="192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>
                <a:solidFill>
                  <a:schemeClr val="bg1"/>
                </a:solidFill>
              </a:rPr>
              <a:t>Source:  iStock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675C8A87-45DF-F0FD-2EFF-FF01BAE34D6F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Authentication or Vetting Process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E7FC024A-B4AD-0CBB-05E3-6CACE3C9E2B7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Ongoing and periodically repeated process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May be conducted by human source handler or another office 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8C1905-0BDE-6CAB-C98F-BDFA05DBFB9D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1187710285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DCDD8CD-7756-100D-2B7C-B0036A75B481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9507C8-6465-2F66-C9E2-270303921E1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/>
              <a:t>Guide pratique 5.6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AFBD2D7-CE15-CBCC-C612-3B329451E563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/>
              <a:t>Liste de contrôle contenant des questions sur la source humaine confidentielle :</a:t>
            </a:r>
          </a:p>
          <a:p>
            <a:pPr lvl="1"/>
            <a:r>
              <a:rPr lang="fr-FR"/>
              <a:t>Accès à l'information.</a:t>
            </a:r>
          </a:p>
          <a:p>
            <a:pPr lvl="1"/>
            <a:r>
              <a:rPr lang="fr-FR"/>
              <a:t>Capacité à collecter et à rendre compte. </a:t>
            </a:r>
          </a:p>
          <a:p>
            <a:pPr lvl="1"/>
            <a:r>
              <a:rPr lang="fr-FR"/>
              <a:t>Volonté d'obtenir et de fournir des informations de valeur.</a:t>
            </a:r>
          </a:p>
          <a:p>
            <a:pPr lvl="1"/>
            <a:r>
              <a:rPr lang="fr-FR"/>
              <a:t>Coopération sous la direction et le contrôle de l’officier traitant. 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Liste de contrôle pour l’authentification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5537BA-8E0C-3D2A-8334-F55E84FEC5B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8B80A206-99E0-5F1A-D25F-9BB764A18895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Checklist with questions concerning the confidential human sources: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Access to information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Ability to collect and report 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Willingness to acquire and provide meaningful information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Cooperate under direction and control of human  source handler </a:t>
            </a:r>
          </a:p>
        </p:txBody>
      </p:sp>
      <p:sp>
        <p:nvSpPr>
          <p:cNvPr id="12" name="CallAddLeft">
            <a:extLst>
              <a:ext uri="{FF2B5EF4-FFF2-40B4-BE49-F238E27FC236}">
                <a16:creationId xmlns:a16="http://schemas.microsoft.com/office/drawing/2014/main" id="{011CCAE2-DA1D-1BE9-522C-F2316A08152C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Authentication Checklist</a:t>
            </a:r>
          </a:p>
        </p:txBody>
      </p:sp>
      <p:sp>
        <p:nvSpPr>
          <p:cNvPr id="13" name="CallAddR">
            <a:extLst>
              <a:ext uri="{FF2B5EF4-FFF2-40B4-BE49-F238E27FC236}">
                <a16:creationId xmlns:a16="http://schemas.microsoft.com/office/drawing/2014/main" id="{F48DD890-ABFF-0334-BF33-5C3F09EB98D8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/>
              <a:t>Workbook 5.6</a:t>
            </a:r>
          </a:p>
        </p:txBody>
      </p:sp>
    </p:spTree>
    <p:extLst>
      <p:ext uri="{BB962C8B-B14F-4D97-AF65-F5344CB8AC3E}">
        <p14:creationId xmlns:p14="http://schemas.microsoft.com/office/powerpoint/2010/main" val="7146038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Tester la source humaine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À tout moment de la relation avec la source.</a:t>
            </a:r>
          </a:p>
          <a:p>
            <a:pPr lvl="0"/>
            <a:r>
              <a:rPr lang="fr-FR">
                <a:latin typeface="Arial"/>
                <a:cs typeface="Arial"/>
              </a:rPr>
              <a:t>Peut servir d’outil de formation.</a:t>
            </a:r>
          </a:p>
          <a:p>
            <a:r>
              <a:rPr lang="fr-FR">
                <a:latin typeface="Arial"/>
                <a:cs typeface="Arial"/>
              </a:rPr>
              <a:t>Le faire périodiquement pour déterminer les motivations. </a:t>
            </a:r>
          </a:p>
          <a:p>
            <a:r>
              <a:rPr lang="fr-FR">
                <a:latin typeface="Arial"/>
                <a:cs typeface="Arial"/>
              </a:rPr>
              <a:t>Formation par un officier traitant ou un instructeur professionnel.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7" name="CallTop">
            <a:extLst>
              <a:ext uri="{FF2B5EF4-FFF2-40B4-BE49-F238E27FC236}">
                <a16:creationId xmlns:a16="http://schemas.microsoft.com/office/drawing/2014/main" id="{D2E4FF21-0B04-6ED5-8E9C-50D9D3E117C7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Human Source Testing</a:t>
            </a:r>
          </a:p>
        </p:txBody>
      </p:sp>
      <p:sp>
        <p:nvSpPr>
          <p:cNvPr id="8" name="CallBottom">
            <a:extLst>
              <a:ext uri="{FF2B5EF4-FFF2-40B4-BE49-F238E27FC236}">
                <a16:creationId xmlns:a16="http://schemas.microsoft.com/office/drawing/2014/main" id="{ABC242D3-9E97-B1F0-CA60-7B403BA25118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Any point during relationship with human source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As training tool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Periodic use to determine motivation 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Training by human source handler or professional trainer 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DFA529E-89A7-D5DA-D119-EEA41066071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8592781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principes à suivre </a:t>
            </a:r>
            <a:br>
              <a:rPr lang="fr-FR" dirty="0"/>
            </a:br>
            <a:r>
              <a:rPr lang="fr-FR" dirty="0"/>
              <a:t>pour tester une source</a:t>
            </a:r>
          </a:p>
        </p:txBody>
      </p:sp>
      <p:pic>
        <p:nvPicPr>
          <p:cNvPr id="10242" name="Picture 2" descr="Image result for police giving instructions to person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3951" y="3853437"/>
            <a:ext cx="3093244" cy="20584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/>
              <a:t>Mener un test de première mission.</a:t>
            </a:r>
          </a:p>
          <a:p>
            <a:r>
              <a:rPr lang="fr-FR"/>
              <a:t>Tester la source ouvertement ou à son insu.</a:t>
            </a:r>
          </a:p>
          <a:p>
            <a:pPr lvl="0"/>
            <a:r>
              <a:rPr lang="fr-FR"/>
              <a:t>Préparer et administrer le test prudemment.</a:t>
            </a:r>
          </a:p>
          <a:p>
            <a:r>
              <a:rPr lang="fr-FR"/>
              <a:t>Fixer des objectifs de test clairs. 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Module 5: Working with Human 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43838" y="5696407"/>
            <a:ext cx="13079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>
                <a:solidFill>
                  <a:schemeClr val="bg1"/>
                </a:solidFill>
              </a:rPr>
              <a:t>Source: aizmanlaw.com</a:t>
            </a:r>
          </a:p>
        </p:txBody>
      </p:sp>
      <p:sp>
        <p:nvSpPr>
          <p:cNvPr id="10" name="CallTop">
            <a:extLst>
              <a:ext uri="{FF2B5EF4-FFF2-40B4-BE49-F238E27FC236}">
                <a16:creationId xmlns:a16="http://schemas.microsoft.com/office/drawing/2014/main" id="{76591238-F7DE-88BF-A505-E829E82AFD09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Principles for Human Source Testing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10458C86-E993-13D6-AEFB-5CDE0BB8D959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First assignment testing of a human source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Testing unknown or known to human source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Careful planning and administration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Clear objectives for test 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1E2E407-714F-4E42-FBD3-A6A46B433EA1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2414952940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Signes d'avertissement</a:t>
            </a:r>
          </a:p>
        </p:txBody>
      </p:sp>
      <p:pic>
        <p:nvPicPr>
          <p:cNvPr id="17" name="Content Placeholder 16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3741773"/>
            <a:ext cx="3260739" cy="2176427"/>
          </a:xfrm>
          <a:ln>
            <a:solidFill>
              <a:schemeClr val="tx1"/>
            </a:solidFill>
          </a:ln>
        </p:spPr>
      </p:pic>
      <p:sp>
        <p:nvSpPr>
          <p:cNvPr id="16" name="Content Placeholder 1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fr-FR"/>
              <a:t>Être vigilant.</a:t>
            </a:r>
          </a:p>
          <a:p>
            <a:r>
              <a:rPr lang="fr-FR"/>
              <a:t>Reconnaître les signes courants.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18" name="TextBox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10181" y="5702757"/>
            <a:ext cx="192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>
                <a:solidFill>
                  <a:schemeClr val="bg1"/>
                </a:solidFill>
              </a:rPr>
              <a:t>Source:  iStock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78B5121D-796B-3D56-A14B-4A4BF6AE6781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Warning Signs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A2753357-52AB-20C0-0CCA-CA0608699980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Be alert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Recognize common indicators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E8D235C-0D03-A1A6-3476-9D7287E014CE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1098590415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Tests opérationnels pour </a:t>
            </a:r>
            <a:br>
              <a:rPr lang="fr-FR" dirty="0"/>
            </a:br>
            <a:r>
              <a:rPr lang="fr-FR" dirty="0"/>
              <a:t>vérifier les informations</a:t>
            </a:r>
          </a:p>
        </p:txBody>
      </p:sp>
      <p:pic>
        <p:nvPicPr>
          <p:cNvPr id="17" name="Content Placeholder 16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421" y="3647050"/>
            <a:ext cx="3509962" cy="2339975"/>
          </a:xfrm>
          <a:ln>
            <a:solidFill>
              <a:schemeClr val="tx1"/>
            </a:solidFill>
          </a:ln>
        </p:spPr>
      </p:pic>
      <p:sp>
        <p:nvSpPr>
          <p:cNvPr id="16" name="Content Placeholder 1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/>
              <a:t>Exercices de test</a:t>
            </a:r>
          </a:p>
          <a:p>
            <a:r>
              <a:rPr lang="fr-FR"/>
              <a:t>Sources secondaires</a:t>
            </a:r>
          </a:p>
          <a:p>
            <a:r>
              <a:rPr lang="fr-FR"/>
              <a:t>Briefings et rapports</a:t>
            </a:r>
          </a:p>
          <a:p>
            <a:r>
              <a:rPr lang="fr-FR"/>
              <a:t>Évaluation de la source humaine 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18" name="TextBox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79227" y="5771582"/>
            <a:ext cx="192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>
                <a:solidFill>
                  <a:schemeClr val="bg1"/>
                </a:solidFill>
              </a:rPr>
              <a:t>Source:  iStock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7939BECC-3E24-82F2-3005-85773CBEC591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Operational Tests to Verify Information</a:t>
            </a:r>
          </a:p>
        </p:txBody>
      </p:sp>
      <p:sp>
        <p:nvSpPr>
          <p:cNvPr id="11" name="CallBottom">
            <a:extLst>
              <a:ext uri="{FF2B5EF4-FFF2-40B4-BE49-F238E27FC236}">
                <a16:creationId xmlns:a16="http://schemas.microsoft.com/office/drawing/2014/main" id="{0B88BA7E-A92D-0B00-C10B-B24B13ED66C0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Test assignments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Human sub-sources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Briefings and reports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Evaluation of human source 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A66AA4B-2DB4-E708-70E8-E1C0EB81893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861406457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Tests techniques pour vérifier les informations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/>
              <a:t>Photos</a:t>
            </a:r>
          </a:p>
          <a:p>
            <a:pPr lvl="0"/>
            <a:r>
              <a:rPr lang="fr-FR"/>
              <a:t>Empreintes digitales</a:t>
            </a:r>
          </a:p>
          <a:p>
            <a:pPr lvl="0"/>
            <a:r>
              <a:rPr lang="fr-FR"/>
              <a:t>Polygraphe</a:t>
            </a:r>
          </a:p>
          <a:p>
            <a:pPr lvl="0"/>
            <a:r>
              <a:rPr lang="fr-FR"/>
              <a:t>Enregistrement vocal</a:t>
            </a:r>
          </a:p>
          <a:p>
            <a:r>
              <a:rPr lang="fr-FR"/>
              <a:t>Enregistrement vidéo </a:t>
            </a:r>
          </a:p>
        </p:txBody>
      </p:sp>
      <p:pic>
        <p:nvPicPr>
          <p:cNvPr id="17" name="Content Placeholder 16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4" y="1492517"/>
            <a:ext cx="3466197" cy="2313562"/>
          </a:xfr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18" name="TextBox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20438" y="3590635"/>
            <a:ext cx="192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>
                <a:solidFill>
                  <a:schemeClr val="bg1"/>
                </a:solidFill>
              </a:rPr>
              <a:t>Source:  iStock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BB925D15-EE7F-45FF-C6CA-DDF60437089D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Technical Tests to Verify Information</a:t>
            </a:r>
          </a:p>
        </p:txBody>
      </p:sp>
      <p:sp>
        <p:nvSpPr>
          <p:cNvPr id="10" name="CallBottom">
            <a:extLst>
              <a:ext uri="{FF2B5EF4-FFF2-40B4-BE49-F238E27FC236}">
                <a16:creationId xmlns:a16="http://schemas.microsoft.com/office/drawing/2014/main" id="{D97E435B-E4C4-6966-CA26-EA2BE2180AA2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Photographs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Fingerprints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Polygraph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Voice recording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Video recording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FDCA22-4999-FD20-20DD-6379FC9AC46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5567483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>
                <a:latin typeface="Arial"/>
                <a:cs typeface="Arial"/>
              </a:rPr>
              <a:t>Tests psychologiques pour vérifier les informations fournies par la source humaine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 dirty="0"/>
              <a:t>Renseignement </a:t>
            </a:r>
          </a:p>
          <a:p>
            <a:pPr lvl="0"/>
            <a:r>
              <a:rPr lang="fr-FR" dirty="0"/>
              <a:t>Inventaire de personnalité </a:t>
            </a:r>
          </a:p>
          <a:p>
            <a:pPr lvl="0"/>
            <a:r>
              <a:rPr lang="fr-FR" dirty="0"/>
              <a:t>Stabilité émotionnelle </a:t>
            </a:r>
          </a:p>
          <a:p>
            <a:r>
              <a:rPr lang="fr-FR" dirty="0"/>
              <a:t>Analyse de l'écriture</a:t>
            </a:r>
          </a:p>
        </p:txBody>
      </p:sp>
      <p:pic>
        <p:nvPicPr>
          <p:cNvPr id="7" name="Content Placeholder 6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1466140"/>
            <a:ext cx="3195638" cy="2130425"/>
          </a:xfr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19" name="TextBox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88004" y="3381121"/>
            <a:ext cx="192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>
                <a:solidFill>
                  <a:schemeClr val="bg1"/>
                </a:solidFill>
              </a:rPr>
              <a:t>Source:  iStock</a:t>
            </a:r>
          </a:p>
        </p:txBody>
      </p:sp>
      <p:sp>
        <p:nvSpPr>
          <p:cNvPr id="9" name="CallTop">
            <a:extLst>
              <a:ext uri="{FF2B5EF4-FFF2-40B4-BE49-F238E27FC236}">
                <a16:creationId xmlns:a16="http://schemas.microsoft.com/office/drawing/2014/main" id="{A17EB5B4-76CD-F100-B5E2-372EA03C9E97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Psychological Tests to Verify Human Source Information</a:t>
            </a:r>
          </a:p>
        </p:txBody>
      </p:sp>
      <p:sp>
        <p:nvSpPr>
          <p:cNvPr id="10" name="CallBottom">
            <a:extLst>
              <a:ext uri="{FF2B5EF4-FFF2-40B4-BE49-F238E27FC236}">
                <a16:creationId xmlns:a16="http://schemas.microsoft.com/office/drawing/2014/main" id="{69585B1B-3E4F-D451-3DD1-943E15C7947B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Intelligence 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Personality inventory 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Emotional stability 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Handwriting analysis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9D84488-A7F8-E4FC-7911-06FAFEB1F2E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13508292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/>
          </p:cNvPicPr>
          <p:nvPr>
            <p:ph type="pic" sz="quarter" idx="3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 dirty="0"/>
              <a:t>Guide pratique 5.7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2EDA450-B74A-8405-800A-F1F6C717C10E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fr-FR"/>
              <a:t>ITA v5.00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/>
              <a:t>Moyen simple et informel pour évaluer la performance de la source humaine.</a:t>
            </a:r>
          </a:p>
          <a:p>
            <a:pPr lvl="0"/>
            <a:r>
              <a:rPr lang="fr-FR"/>
              <a:t>Outil pour identifier les problèmes pouvant nuire à la performance.</a:t>
            </a:r>
          </a:p>
          <a:p>
            <a:r>
              <a:rPr lang="fr-FR"/>
              <a:t>Formule mathématique. 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Système d'évaluation </a:t>
            </a:r>
            <a:br>
              <a:rPr lang="fr-FR" dirty="0"/>
            </a:br>
            <a:r>
              <a:rPr lang="fr-FR" dirty="0"/>
              <a:t>de performance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10" name="CallBottom">
            <a:extLst>
              <a:ext uri="{FF2B5EF4-FFF2-40B4-BE49-F238E27FC236}">
                <a16:creationId xmlns:a16="http://schemas.microsoft.com/office/drawing/2014/main" id="{D1A8BD81-C9E6-440F-A027-17C1F3D2EB7B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A simple, informal way of assessing human source performance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Used to identify problems that could be negatively affecting performance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Uses a mathematical formula </a:t>
            </a:r>
          </a:p>
        </p:txBody>
      </p:sp>
      <p:sp>
        <p:nvSpPr>
          <p:cNvPr id="12" name="CallAddLeft">
            <a:extLst>
              <a:ext uri="{FF2B5EF4-FFF2-40B4-BE49-F238E27FC236}">
                <a16:creationId xmlns:a16="http://schemas.microsoft.com/office/drawing/2014/main" id="{E05929A8-4025-3270-3940-9FEF4084ACE4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Performance Appraisal System</a:t>
            </a:r>
          </a:p>
        </p:txBody>
      </p:sp>
      <p:sp>
        <p:nvSpPr>
          <p:cNvPr id="13" name="CallAddR">
            <a:extLst>
              <a:ext uri="{FF2B5EF4-FFF2-40B4-BE49-F238E27FC236}">
                <a16:creationId xmlns:a16="http://schemas.microsoft.com/office/drawing/2014/main" id="{0F50E4B9-C6D0-E612-106C-16DC79A730E9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5.7</a:t>
            </a:r>
          </a:p>
        </p:txBody>
      </p:sp>
    </p:spTree>
    <p:extLst>
      <p:ext uri="{BB962C8B-B14F-4D97-AF65-F5344CB8AC3E}">
        <p14:creationId xmlns:p14="http://schemas.microsoft.com/office/powerpoint/2010/main" val="2758898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FR"/>
              <a:t>Les types de sources humaines(2/2)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>
                <a:latin typeface="Arial"/>
                <a:cs typeface="Arial"/>
              </a:rPr>
              <a:t>Source interne persuadée :</a:t>
            </a:r>
          </a:p>
          <a:p>
            <a:pPr marL="547370" lvl="1"/>
            <a:r>
              <a:rPr lang="fr-FR">
                <a:latin typeface="Arial"/>
                <a:cs typeface="Arial"/>
              </a:rPr>
              <a:t>Source humaine proche</a:t>
            </a:r>
          </a:p>
          <a:p>
            <a:pPr marL="547370" lvl="1"/>
            <a:r>
              <a:rPr lang="fr-FR">
                <a:latin typeface="Arial"/>
                <a:cs typeface="Arial"/>
              </a:rPr>
              <a:t>Gérant d’une entreprise</a:t>
            </a:r>
          </a:p>
          <a:p>
            <a:pPr marL="547370" lvl="1"/>
            <a:r>
              <a:rPr lang="fr-FR">
                <a:latin typeface="Arial"/>
                <a:cs typeface="Arial"/>
              </a:rPr>
              <a:t>Enseignant/instructeur </a:t>
            </a:r>
          </a:p>
        </p:txBody>
      </p:sp>
      <p:pic>
        <p:nvPicPr>
          <p:cNvPr id="21" name="Content Placeholder 20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1491923"/>
            <a:ext cx="3421102" cy="2222144"/>
          </a:xfrm>
          <a:ln>
            <a:solidFill>
              <a:schemeClr val="tx1"/>
            </a:solidFill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3E5F5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Types of Informants: Induced Insider </a:t>
            </a:r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3E5F5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tabLst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Part of the criminal conspiracy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Knows what is happening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kern="0"/>
              <a:t>Law enforcement must take some action to cause this person to cooperate</a:t>
            </a:r>
          </a:p>
          <a:p>
            <a:pPr>
              <a:spcAft>
                <a:spcPts val="0"/>
              </a:spcAft>
            </a:pPr>
            <a:endParaRPr lang="en-US" sz="1000" b="0" kern="0"/>
          </a:p>
        </p:txBody>
      </p:sp>
      <p:sp>
        <p:nvSpPr>
          <p:cNvPr id="4" name="TextBox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33412" y="3498623"/>
            <a:ext cx="10787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/>
              <a:t>Source: AP</a:t>
            </a:r>
          </a:p>
        </p:txBody>
      </p:sp>
      <p:sp>
        <p:nvSpPr>
          <p:cNvPr id="13" name="CallTop">
            <a:extLst>
              <a:ext uri="{FF2B5EF4-FFF2-40B4-BE49-F238E27FC236}">
                <a16:creationId xmlns:a16="http://schemas.microsoft.com/office/drawing/2014/main" id="{DADDF70A-48D2-4959-0C7B-D2101F02BBAD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Types of Human Sources (2 of 2)</a:t>
            </a:r>
          </a:p>
        </p:txBody>
      </p:sp>
      <p:sp>
        <p:nvSpPr>
          <p:cNvPr id="14" name="CallBottom">
            <a:extLst>
              <a:ext uri="{FF2B5EF4-FFF2-40B4-BE49-F238E27FC236}">
                <a16:creationId xmlns:a16="http://schemas.microsoft.com/office/drawing/2014/main" id="{8D71D3F6-FD37-4BE1-9B12-FEB5B53F0CA8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fr-FR" sz="1000" b="0">
                <a:latin typeface="Arial"/>
                <a:cs typeface="Arial"/>
              </a:rPr>
              <a:t>Induced insider: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Close associate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Business</a:t>
            </a:r>
          </a:p>
          <a:p>
            <a:pPr marL="228600" lvl="1" indent="-114300"/>
            <a:r>
              <a:rPr lang="fr-FR" sz="1000" b="0">
                <a:latin typeface="Arial"/>
                <a:cs typeface="Arial"/>
              </a:rPr>
              <a:t>Educational 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1B2B9F-F825-7097-E030-B5F06CAC063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7516783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De quoi faut-il tenir compte avant de désactiver une source humaine 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Question de discussion : </a:t>
            </a:r>
            <a:br>
              <a:rPr lang="fr-FR" dirty="0"/>
            </a:br>
            <a:r>
              <a:rPr lang="fr-FR" dirty="0"/>
              <a:t>La désactivation d’une source humaine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 </a:t>
            </a:r>
            <a:fld id="{E6425058-E2F4-4D17-A791-48353F3DDC05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Module 5: Working with Human Sources</a:t>
            </a:r>
          </a:p>
        </p:txBody>
      </p:sp>
      <p:sp>
        <p:nvSpPr>
          <p:cNvPr id="7" name="CallBottom">
            <a:extLst>
              <a:ext uri="{FF2B5EF4-FFF2-40B4-BE49-F238E27FC236}">
                <a16:creationId xmlns:a16="http://schemas.microsoft.com/office/drawing/2014/main" id="{535980DB-1FD4-F338-7B9A-B53A4A5AC338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What considerations would you make before deactivating a human source?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E484E69D-D1BD-5C19-F7EE-D3A040404BFD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Discussion Question: </a:t>
            </a:r>
            <a:br>
              <a:rPr lang="fr-FR" sz="1000" b="0"/>
            </a:br>
            <a:r>
              <a:rPr lang="fr-FR" sz="1000" b="0"/>
              <a:t>Deactivating a Human Source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E2926D5-FEF0-C8E5-EF1C-9DFFDE17AA5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4554426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La désactivation d’une source humaine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Perte d'accès </a:t>
            </a:r>
          </a:p>
          <a:p>
            <a:pPr lvl="0"/>
            <a:r>
              <a:rPr lang="fr-FR" dirty="0">
                <a:latin typeface="Arial"/>
                <a:cs typeface="Arial"/>
              </a:rPr>
              <a:t>Changement de politiques</a:t>
            </a:r>
          </a:p>
          <a:p>
            <a:pPr lvl="0"/>
            <a:r>
              <a:rPr lang="fr-FR" dirty="0">
                <a:latin typeface="Arial"/>
                <a:cs typeface="Arial"/>
              </a:rPr>
              <a:t>Risques supérieurs aux bénéfices</a:t>
            </a:r>
          </a:p>
          <a:p>
            <a:pPr lvl="0"/>
            <a:r>
              <a:rPr lang="fr-FR" dirty="0">
                <a:latin typeface="Arial"/>
                <a:cs typeface="Arial"/>
              </a:rPr>
              <a:t>Malhonnêteté</a:t>
            </a:r>
          </a:p>
          <a:p>
            <a:pPr lvl="0"/>
            <a:r>
              <a:rPr lang="fr-FR" dirty="0">
                <a:latin typeface="Arial"/>
                <a:cs typeface="Arial"/>
              </a:rPr>
              <a:t>Manque de fiabilité</a:t>
            </a:r>
          </a:p>
          <a:p>
            <a:r>
              <a:rPr lang="fr-FR" dirty="0">
                <a:latin typeface="Arial"/>
                <a:cs typeface="Arial"/>
              </a:rPr>
              <a:t>Manque de contrôle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7" name="CallTop">
            <a:extLst>
              <a:ext uri="{FF2B5EF4-FFF2-40B4-BE49-F238E27FC236}">
                <a16:creationId xmlns:a16="http://schemas.microsoft.com/office/drawing/2014/main" id="{7F71BF22-BA30-9D40-BD88-F2DE7E35D17F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Deactivation of a Human Source</a:t>
            </a:r>
          </a:p>
        </p:txBody>
      </p:sp>
      <p:sp>
        <p:nvSpPr>
          <p:cNvPr id="8" name="CallBottom">
            <a:extLst>
              <a:ext uri="{FF2B5EF4-FFF2-40B4-BE49-F238E27FC236}">
                <a16:creationId xmlns:a16="http://schemas.microsoft.com/office/drawing/2014/main" id="{605624AB-BFB2-35BB-8832-584B78FDEF59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Loss of access 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Change of policy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Risks exceed gains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Dishonesty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Unreliable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Lack of control 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BC875-9DF0-5D8E-CD1F-41042DA1FB0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6907057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9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607" y="4418806"/>
            <a:ext cx="3540491" cy="17557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Règles à suivre pour la </a:t>
            </a:r>
            <a:br>
              <a:rPr lang="fr-FR" dirty="0">
                <a:latin typeface="Arial"/>
                <a:cs typeface="Arial"/>
              </a:rPr>
            </a:br>
            <a:r>
              <a:rPr lang="fr-FR" dirty="0">
                <a:latin typeface="Arial"/>
                <a:cs typeface="Arial"/>
              </a:rPr>
              <a:t>désactivation d’une source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 dirty="0"/>
              <a:t>Se montrer professionnel et éviter tout antagonisme inutile.</a:t>
            </a:r>
          </a:p>
          <a:p>
            <a:pPr lvl="0"/>
            <a:r>
              <a:rPr lang="fr-FR" dirty="0"/>
              <a:t>Honorer ses engagements ou expliquer clairement pourquoi on ne peut pas les honorer.</a:t>
            </a:r>
          </a:p>
          <a:p>
            <a:pPr lvl="0"/>
            <a:r>
              <a:rPr lang="fr-FR" dirty="0"/>
              <a:t>Toujours envisager la possibilité d’une future réactivation.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Module 5: Working with Human 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72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35921" y="5959137"/>
            <a:ext cx="30031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>
                <a:solidFill>
                  <a:schemeClr val="bg1"/>
                </a:solidFill>
              </a:rPr>
              <a:t>Source: Getty Images</a:t>
            </a:r>
          </a:p>
        </p:txBody>
      </p:sp>
      <p:sp>
        <p:nvSpPr>
          <p:cNvPr id="12" name="CallTop">
            <a:extLst>
              <a:ext uri="{FF2B5EF4-FFF2-40B4-BE49-F238E27FC236}">
                <a16:creationId xmlns:a16="http://schemas.microsoft.com/office/drawing/2014/main" id="{BBFCF579-4BD8-E29E-69D2-DBA41F099E97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Rules for Deactivation of a Human Source</a:t>
            </a:r>
          </a:p>
        </p:txBody>
      </p:sp>
      <p:sp>
        <p:nvSpPr>
          <p:cNvPr id="13" name="CallBottom">
            <a:extLst>
              <a:ext uri="{FF2B5EF4-FFF2-40B4-BE49-F238E27FC236}">
                <a16:creationId xmlns:a16="http://schemas.microsoft.com/office/drawing/2014/main" id="{28F36154-336D-DEB9-E158-14C8C1251A97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Be professional and avoid unnecessary antagonism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Honor commitments or clearly explain why not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Always consider possibility of reactivation in future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7C3956B-417D-E412-CAB8-1FFF996240DE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2469529531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73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Module 5: Working with Human Sources</a:t>
            </a:r>
          </a:p>
        </p:txBody>
      </p:sp>
      <p:pic>
        <p:nvPicPr>
          <p:cNvPr id="7" name="Content Placeholder 6"/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474" y="3955729"/>
            <a:ext cx="2943991" cy="1962471"/>
          </a:xfrm>
          <a:ln>
            <a:solidFill>
              <a:schemeClr val="tx1"/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/>
              <a:t>Dresser une liste de contrôle. </a:t>
            </a:r>
          </a:p>
          <a:p>
            <a:pPr lvl="0"/>
            <a:r>
              <a:rPr lang="fr-FR"/>
              <a:t>La raison de la désactivation en dicte la méthode.</a:t>
            </a:r>
          </a:p>
          <a:p>
            <a:r>
              <a:rPr lang="fr-FR"/>
              <a:t>Évaluer le comportement de la source et limiter les problèmes potentiels. 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Liste de contrôle </a:t>
            </a:r>
            <a:br>
              <a:rPr lang="fr-FR" dirty="0"/>
            </a:br>
            <a:r>
              <a:rPr lang="fr-FR" dirty="0"/>
              <a:t>pour la désactivation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D96782-82B3-92D0-3643-F9304C3C599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 dirty="0"/>
              <a:t>Guide pratique 5.8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78CCA-7F99-15A7-5744-837A253F51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12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11882" y="5702757"/>
            <a:ext cx="1922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>
                <a:solidFill>
                  <a:schemeClr val="bg1"/>
                </a:solidFill>
              </a:rPr>
              <a:t>Source:  iStock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B9BB8AB-FE45-BCC9-7988-061B9831209F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" name="CallBottom">
            <a:extLst>
              <a:ext uri="{FF2B5EF4-FFF2-40B4-BE49-F238E27FC236}">
                <a16:creationId xmlns:a16="http://schemas.microsoft.com/office/drawing/2014/main" id="{58B9614A-AF92-4D3B-B4AA-7E3436A26FC0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Have a deactivation checklist 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Cause of deactivation determines method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Evaluate human source behavior and minimize potential problems </a:t>
            </a:r>
          </a:p>
        </p:txBody>
      </p:sp>
      <p:sp>
        <p:nvSpPr>
          <p:cNvPr id="16" name="CallAddLeft">
            <a:extLst>
              <a:ext uri="{FF2B5EF4-FFF2-40B4-BE49-F238E27FC236}">
                <a16:creationId xmlns:a16="http://schemas.microsoft.com/office/drawing/2014/main" id="{19220CB4-4964-9D87-AE56-8F8C9673F358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Deactivation Checklist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E85D015-7E58-BF6C-7FB8-334764379395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  <p:sp>
        <p:nvSpPr>
          <p:cNvPr id="4" name="CallAddR">
            <a:extLst>
              <a:ext uri="{FF2B5EF4-FFF2-40B4-BE49-F238E27FC236}">
                <a16:creationId xmlns:a16="http://schemas.microsoft.com/office/drawing/2014/main" id="{A003D0E0-896C-5B15-0EE3-658E7B4F45B3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 kern="0" dirty="0" err="1"/>
              <a:t>Workbook</a:t>
            </a:r>
            <a:r>
              <a:rPr lang="fr-FR" sz="800" kern="0" dirty="0"/>
              <a:t> 5.8</a:t>
            </a:r>
          </a:p>
        </p:txBody>
      </p:sp>
    </p:spTree>
    <p:extLst>
      <p:ext uri="{BB962C8B-B14F-4D97-AF65-F5344CB8AC3E}">
        <p14:creationId xmlns:p14="http://schemas.microsoft.com/office/powerpoint/2010/main" val="3585577897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Récapitulatif du module (1/2)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fr-FR" dirty="0">
                <a:latin typeface="Arial"/>
                <a:cs typeface="Arial"/>
              </a:rPr>
              <a:t>Identification d’une source potentielle</a:t>
            </a:r>
          </a:p>
          <a:p>
            <a:pPr lvl="0"/>
            <a:r>
              <a:rPr lang="fr-FR" dirty="0">
                <a:latin typeface="Arial"/>
                <a:cs typeface="Arial"/>
              </a:rPr>
              <a:t>Motivations</a:t>
            </a:r>
          </a:p>
          <a:p>
            <a:r>
              <a:rPr lang="fr-FR" dirty="0">
                <a:latin typeface="Arial"/>
                <a:cs typeface="Arial"/>
              </a:rPr>
              <a:t>Principes et responsabilités en matière de développement d’une source humaine</a:t>
            </a:r>
          </a:p>
          <a:p>
            <a:r>
              <a:rPr lang="fr-FR" dirty="0">
                <a:latin typeface="Arial"/>
                <a:cs typeface="Arial"/>
              </a:rPr>
              <a:t>Principes et responsabilités en matière de gestion d’une source humaine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7" name="CallTop">
            <a:extLst>
              <a:ext uri="{FF2B5EF4-FFF2-40B4-BE49-F238E27FC236}">
                <a16:creationId xmlns:a16="http://schemas.microsoft.com/office/drawing/2014/main" id="{66F7887D-AA9C-9FA4-A193-64309E976EA5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Module Summary (1 of 2)</a:t>
            </a:r>
          </a:p>
        </p:txBody>
      </p:sp>
      <p:sp>
        <p:nvSpPr>
          <p:cNvPr id="8" name="CallBottom">
            <a:extLst>
              <a:ext uri="{FF2B5EF4-FFF2-40B4-BE49-F238E27FC236}">
                <a16:creationId xmlns:a16="http://schemas.microsoft.com/office/drawing/2014/main" id="{F49AEE79-CE69-B68D-E2C9-E20E40F64C7F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Identify Possible Human Sources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Motivation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Principles and Responsibilities of Human Source Development 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latin typeface="Arial"/>
                <a:cs typeface="Arial"/>
              </a:rPr>
              <a:t>Principles and Responsibilities of Human Source Management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56F9FBB-5222-89A3-231E-854975C05C4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22818801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Récapitulatif du module (2/2)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fr-FR" dirty="0"/>
              <a:t>Gestion d’une source humaine</a:t>
            </a:r>
          </a:p>
          <a:p>
            <a:pPr lvl="0"/>
            <a:r>
              <a:rPr lang="fr-FR" dirty="0"/>
              <a:t>Communication avec une source humaine</a:t>
            </a:r>
          </a:p>
          <a:p>
            <a:pPr lvl="0"/>
            <a:r>
              <a:rPr lang="fr-FR" dirty="0"/>
              <a:t>Briefings et débriefings de la source humaine</a:t>
            </a:r>
          </a:p>
          <a:p>
            <a:pPr lvl="0"/>
            <a:r>
              <a:rPr lang="fr-FR" dirty="0"/>
              <a:t>Authentifier, tester et corroborer </a:t>
            </a:r>
          </a:p>
          <a:p>
            <a:r>
              <a:rPr lang="fr-FR" dirty="0"/>
              <a:t>Désactivation d’une source humaine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7" name="CallTop">
            <a:extLst>
              <a:ext uri="{FF2B5EF4-FFF2-40B4-BE49-F238E27FC236}">
                <a16:creationId xmlns:a16="http://schemas.microsoft.com/office/drawing/2014/main" id="{1045868A-6BF0-750F-D873-04B3D6F5C532}"/>
              </a:ext>
            </a:extLst>
          </p:cNvPr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Module Summary (2 of 2)</a:t>
            </a:r>
          </a:p>
        </p:txBody>
      </p:sp>
      <p:sp>
        <p:nvSpPr>
          <p:cNvPr id="8" name="CallBottom">
            <a:extLst>
              <a:ext uri="{FF2B5EF4-FFF2-40B4-BE49-F238E27FC236}">
                <a16:creationId xmlns:a16="http://schemas.microsoft.com/office/drawing/2014/main" id="{9B34C183-8DAD-4EE0-6EA3-754598E9EA80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/>
              <a:t>Managing the Human Source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Communicating with the Human Source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Human Source Briefings and Debriefings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Authenticating, Testing, and Corroborating 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/>
              <a:t>Deactivating a Human Source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5EBAD-BD74-776C-55AF-74159A179DC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2976508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Restitution de l'enseignement reçu</a:t>
            </a:r>
          </a:p>
        </p:txBody>
      </p:sp>
      <p:pic>
        <p:nvPicPr>
          <p:cNvPr id="10" name="Picture Placeholder 9"/>
          <p:cNvPicPr>
            <a:picLocks noGrp="1"/>
          </p:cNvPicPr>
          <p:nvPr>
            <p:ph type="pic" sz="quarter" idx="3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 dirty="0"/>
              <a:t>Définir ce qu'est une source humaine.</a:t>
            </a:r>
          </a:p>
          <a:p>
            <a:r>
              <a:rPr lang="fr-FR" dirty="0"/>
              <a:t>Décrire ce qu'est la première condition requise pour devenir une source humaine.</a:t>
            </a:r>
          </a:p>
          <a:p>
            <a:r>
              <a:rPr lang="fr-FR" dirty="0"/>
              <a:t>Citer les trois types de sources humaines. </a:t>
            </a:r>
          </a:p>
        </p:txBody>
      </p:sp>
      <p:sp>
        <p:nvSpPr>
          <p:cNvPr id="8" name="CallTop">
            <a:extLst>
              <a:ext uri="{FF2B5EF4-FFF2-40B4-BE49-F238E27FC236}">
                <a16:creationId xmlns:a16="http://schemas.microsoft.com/office/drawing/2014/main" id="{C98CF56F-5110-B336-3C4E-CF695B8EE185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rgbClr val="E1E1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/>
              <a:t>TeachBack</a:t>
            </a:r>
          </a:p>
        </p:txBody>
      </p:sp>
      <p:sp>
        <p:nvSpPr>
          <p:cNvPr id="9" name="CallBottom">
            <a:extLst>
              <a:ext uri="{FF2B5EF4-FFF2-40B4-BE49-F238E27FC236}">
                <a16:creationId xmlns:a16="http://schemas.microsoft.com/office/drawing/2014/main" id="{BFAED7AA-AA58-711A-344C-EE5A0AC65EDF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Define human source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Describe the first requirement to becoming a human source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Name the three types of human sources 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5E7563-65AE-0A5D-8E19-D9C184DC5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16200208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fr-FR"/>
              <a:t> </a:t>
            </a:r>
            <a:fld id="{1E05A8D5-9D50-4F79-AAB3-D0C9B9E3293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fr-FR"/>
              <a:t>Module 5: Working with Human Sources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fr-FR" dirty="0"/>
              <a:t>Comment définiriez-vous le terme « motivation » ?</a:t>
            </a:r>
          </a:p>
          <a:p>
            <a:r>
              <a:rPr lang="fr-FR" dirty="0"/>
              <a:t>Qu'est-ce qui motiverait quelqu’un dans votre pays à devenir une source ? 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Arial"/>
                <a:cs typeface="Arial"/>
              </a:rPr>
              <a:t>Question de discussion : </a:t>
            </a:r>
            <a:br>
              <a:rPr lang="fr-FR" dirty="0">
                <a:latin typeface="Arial"/>
                <a:cs typeface="Arial"/>
              </a:rPr>
            </a:br>
            <a:r>
              <a:rPr lang="fr-FR" dirty="0">
                <a:latin typeface="Arial"/>
                <a:cs typeface="Arial"/>
              </a:rPr>
              <a:t>Les motivations</a:t>
            </a:r>
          </a:p>
        </p:txBody>
      </p:sp>
      <p:pic>
        <p:nvPicPr>
          <p:cNvPr id="14" name="Picture Placeholder 13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fr-FR" sz="1400" dirty="0">
                <a:latin typeface="Helvetica"/>
                <a:cs typeface="Arial"/>
              </a:rPr>
              <a:t>Guide pratique 5.1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Voir :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3E5F5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kern="0"/>
              <a:t>Discussion: Informants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3E5F5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tabLst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kern="0"/>
              <a:t>Why would someone be reluctant to become an informant?</a:t>
            </a:r>
          </a:p>
        </p:txBody>
      </p:sp>
      <p:sp>
        <p:nvSpPr>
          <p:cNvPr id="12" name="CallBottom">
            <a:extLst>
              <a:ext uri="{FF2B5EF4-FFF2-40B4-BE49-F238E27FC236}">
                <a16:creationId xmlns:a16="http://schemas.microsoft.com/office/drawing/2014/main" id="{577DC8B3-F226-391F-15A4-449451375BEE}"/>
              </a:ext>
            </a:extLst>
          </p:cNvPr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What is your definition of motivation?</a:t>
            </a:r>
          </a:p>
          <a:p>
            <a:pPr marL="114300" indent="-114300">
              <a:spcAft>
                <a:spcPts val="0"/>
              </a:spcAft>
            </a:pPr>
            <a:r>
              <a:rPr lang="fr-FR" sz="1000" b="0">
                <a:cs typeface="Arial"/>
              </a:rPr>
              <a:t>What would motivate someone in your country to become a human source? </a:t>
            </a:r>
          </a:p>
        </p:txBody>
      </p:sp>
      <p:sp>
        <p:nvSpPr>
          <p:cNvPr id="13" name="CallAddLeft">
            <a:extLst>
              <a:ext uri="{FF2B5EF4-FFF2-40B4-BE49-F238E27FC236}">
                <a16:creationId xmlns:a16="http://schemas.microsoft.com/office/drawing/2014/main" id="{EF766640-EDD1-2997-E90A-796E9B2A2EC2}"/>
              </a:ext>
            </a:extLst>
          </p:cNvPr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fr-FR" sz="1000" b="0">
                <a:latin typeface="Arial"/>
                <a:cs typeface="Arial"/>
              </a:rPr>
              <a:t>Discussion Question: Motivation</a:t>
            </a:r>
          </a:p>
        </p:txBody>
      </p:sp>
      <p:sp>
        <p:nvSpPr>
          <p:cNvPr id="15" name="CallAddR">
            <a:extLst>
              <a:ext uri="{FF2B5EF4-FFF2-40B4-BE49-F238E27FC236}">
                <a16:creationId xmlns:a16="http://schemas.microsoft.com/office/drawing/2014/main" id="{D0DBEA68-6A73-D457-F092-911F4D857D05}"/>
              </a:ext>
            </a:extLst>
          </p:cNvPr>
          <p:cNvSpPr txBox="1">
            <a:spLocks/>
          </p:cNvSpPr>
          <p:nvPr/>
        </p:nvSpPr>
        <p:spPr bwMode="auto">
          <a:xfrm>
            <a:off x="1879600" y="5029200"/>
            <a:ext cx="1016000" cy="30480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7688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325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6963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79525" indent="-182563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800">
                <a:latin typeface="Helvetica"/>
                <a:cs typeface="Arial"/>
              </a:rPr>
              <a:t>Workbook 5.1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3598D-3FEC-663D-3458-709E4814E4C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ITA v5.00</a:t>
            </a:r>
          </a:p>
        </p:txBody>
      </p:sp>
    </p:spTree>
    <p:extLst>
      <p:ext uri="{BB962C8B-B14F-4D97-AF65-F5344CB8AC3E}">
        <p14:creationId xmlns:p14="http://schemas.microsoft.com/office/powerpoint/2010/main" val="39705336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Module 1: Instructional Overview&amp;#x0D;&amp;#x0A;Major Event Security Management&amp;#x0D;&amp;#x0A;&amp;quot;&quot;/&gt;&lt;property id=&quot;20307&quot; value=&quot;260&quot;/&gt;&lt;/object&gt;&lt;object type=&quot;3&quot; unique_id=&quot;10005&quot;&gt;&lt;property id=&quot;20148&quot; value=&quot;5&quot;/&gt;&lt;property id=&quot;20300&quot; value=&quot;Slide 2 - &amp;quot;Instruction Overview&amp;quot;&quot;/&gt;&lt;property id=&quot;20307&quot; value=&quot;256&quot;/&gt;&lt;/object&gt;&lt;object type=&quot;3&quot; unique_id=&quot;10006&quot;&gt;&lt;property id=&quot;20148&quot; value=&quot;5&quot;/&gt;&lt;property id=&quot;20300&quot; value=&quot;Slide 3 - &amp;quot;Course Materials&amp;quot;&quot;/&gt;&lt;property id=&quot;20307&quot; value=&quot;257&quot;/&gt;&lt;/object&gt;&lt;object type=&quot;3&quot; unique_id=&quot;10007&quot;&gt;&lt;property id=&quot;20148&quot; value=&quot;5&quot;/&gt;&lt;property id=&quot;20300&quot; value=&quot;Slide 4 - &amp;quot;Class Administration&amp;quot;&quot;/&gt;&lt;property id=&quot;20307&quot; value=&quot;258&quot;/&gt;&lt;/object&gt;&lt;object type=&quot;3&quot; unique_id=&quot;10008&quot;&gt;&lt;property id=&quot;20148&quot; value=&quot;5&quot;/&gt;&lt;property id=&quot;20300&quot; value=&quot;Slide 6 - &amp;quot;Introductions&amp;quot;&quot;/&gt;&lt;property id=&quot;20307&quot; value=&quot;259&quot;/&gt;&lt;/object&gt;&lt;object type=&quot;3&quot; unique_id=&quot;10009&quot;&gt;&lt;property id=&quot;20148&quot; value=&quot;5&quot;/&gt;&lt;property id=&quot;20300&quot; value=&quot;Slide 7 - &amp;quot;U.S. Department of State&amp;#x0D;&amp;#x0A;Diplomatic Security Service&amp;#x0D;&amp;#x0A;Office of Antiterrorism Assistance&amp;quot;&quot;/&gt;&lt;property id=&quot;20307&quot; value=&quot;261&quot;/&gt;&lt;/object&gt;&lt;object type=&quot;3&quot; unique_id=&quot;10018&quot;&gt;&lt;property id=&quot;20148&quot; value=&quot;5&quot;/&gt;&lt;property id=&quot;20300&quot; value=&quot;Slide 5 - &amp;quot;Course Module Structure&amp;quot;&quot;/&gt;&lt;property id=&quot;20307&quot; value=&quot;262&quot;/&gt;&lt;/object&gt;&lt;object type=&quot;3&quot; unique_id=&quot;10055&quot;&gt;&lt;property id=&quot;20148&quot; value=&quot;5&quot;/&gt;&lt;property id=&quot;20300&quot; value=&quot;Slide 8 - &amp;quot;Measuring Success&amp;quot;&quot;/&gt;&lt;property id=&quot;20307&quot; value=&quot;263&quot;/&gt;&lt;/object&gt;&lt;/object&gt;&lt;/object&gt;&lt;/database&gt;"/>
</p:tagLst>
</file>

<file path=ppt/theme/theme1.xml><?xml version="1.0" encoding="utf-8"?>
<a:theme xmlns:a="http://schemas.openxmlformats.org/drawingml/2006/main" name="2_Primary Master No Icons">
  <a:themeElements>
    <a:clrScheme name="ATA Standard Presentation Them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2F2F2"/>
      </a:accent1>
      <a:accent2>
        <a:srgbClr val="7F7F7F"/>
      </a:accent2>
      <a:accent3>
        <a:srgbClr val="595959"/>
      </a:accent3>
      <a:accent4>
        <a:srgbClr val="3F3F3F"/>
      </a:accent4>
      <a:accent5>
        <a:srgbClr val="262626"/>
      </a:accent5>
      <a:accent6>
        <a:srgbClr val="0C0C0C"/>
      </a:accent6>
      <a:hlink>
        <a:srgbClr val="000072"/>
      </a:hlink>
      <a:folHlink>
        <a:srgbClr val="FFC000"/>
      </a:folHlink>
    </a:clrScheme>
    <a:fontScheme name="ATA Standard Presentation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ft_Targe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_Targe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Reference Master Icons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2F2F2"/>
      </a:accent1>
      <a:accent2>
        <a:srgbClr val="7F7F7F"/>
      </a:accent2>
      <a:accent3>
        <a:srgbClr val="595959"/>
      </a:accent3>
      <a:accent4>
        <a:srgbClr val="3F3F3F"/>
      </a:accent4>
      <a:accent5>
        <a:srgbClr val="262626"/>
      </a:accent5>
      <a:accent6>
        <a:srgbClr val="0C0C0C"/>
      </a:accent6>
      <a:hlink>
        <a:srgbClr val="262626"/>
      </a:hlink>
      <a:folHlink>
        <a:srgbClr val="262626"/>
      </a:folHlink>
    </a:clrScheme>
    <a:fontScheme name="ATA Standard Presentation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ft_Targe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_Targe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Reference Master Icons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2F2F2"/>
      </a:accent1>
      <a:accent2>
        <a:srgbClr val="7F7F7F"/>
      </a:accent2>
      <a:accent3>
        <a:srgbClr val="595959"/>
      </a:accent3>
      <a:accent4>
        <a:srgbClr val="3F3F3F"/>
      </a:accent4>
      <a:accent5>
        <a:srgbClr val="262626"/>
      </a:accent5>
      <a:accent6>
        <a:srgbClr val="0C0C0C"/>
      </a:accent6>
      <a:hlink>
        <a:srgbClr val="262626"/>
      </a:hlink>
      <a:folHlink>
        <a:srgbClr val="262626"/>
      </a:folHlink>
    </a:clrScheme>
    <a:fontScheme name="ATA Standard Presentation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ft_Targe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_Targe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s xmlns="0b39b100-34c8-42a1-9ad6-b6ff7a1420fd">PowerPoints</Folders>
    <LS_x0020_Folder xmlns="0b39b100-34c8-42a1-9ad6-b6ff7a1420fd">GPS</LS_x0020_Folder>
    <Languages xmlns="0b39b100-34c8-42a1-9ad6-b6ff7a1420fd">French</Language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551F65A596BA41B3A43279701C5FCA" ma:contentTypeVersion="14" ma:contentTypeDescription="Create a new document." ma:contentTypeScope="" ma:versionID="f24c34aab0660f0a25e527df2fa13008">
  <xsd:schema xmlns:xsd="http://www.w3.org/2001/XMLSchema" xmlns:xs="http://www.w3.org/2001/XMLSchema" xmlns:p="http://schemas.microsoft.com/office/2006/metadata/properties" xmlns:ns2="0b39b100-34c8-42a1-9ad6-b6ff7a1420fd" xmlns:ns3="8e5adf1f-43c2-470f-935e-dff54b24dae6" targetNamespace="http://schemas.microsoft.com/office/2006/metadata/properties" ma:root="true" ma:fieldsID="f5170f65dfc9faf8b78789f239413d3f" ns2:_="" ns3:_="">
    <xsd:import namespace="0b39b100-34c8-42a1-9ad6-b6ff7a1420fd"/>
    <xsd:import namespace="8e5adf1f-43c2-470f-935e-dff54b24dae6"/>
    <xsd:element name="properties">
      <xsd:complexType>
        <xsd:sequence>
          <xsd:element name="documentManagement">
            <xsd:complexType>
              <xsd:all>
                <xsd:element ref="ns2:Folders" minOccurs="0"/>
                <xsd:element ref="ns2:Language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2:LS_x0020_Folder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39b100-34c8-42a1-9ad6-b6ff7a1420fd" elementFormDefault="qualified">
    <xsd:import namespace="http://schemas.microsoft.com/office/2006/documentManagement/types"/>
    <xsd:import namespace="http://schemas.microsoft.com/office/infopath/2007/PartnerControls"/>
    <xsd:element name="Folders" ma:index="8" nillable="true" ma:displayName="Folders" ma:format="Dropdown" ma:internalName="Folders">
      <xsd:simpleType>
        <xsd:restriction base="dms:Choice">
          <xsd:enumeration value="Facilitator Guide"/>
          <xsd:enumeration value="PowerPoints"/>
          <xsd:enumeration value="Individual Handouts"/>
          <xsd:enumeration value="Facilitator Handouts"/>
          <xsd:enumeration value="Handouts"/>
          <xsd:enumeration value="Group Handouts"/>
          <xsd:enumeration value="Facilitator Workbook"/>
          <xsd:enumeration value="Participant Workbook"/>
          <xsd:enumeration value="Pre/Post Know. Survey"/>
          <xsd:enumeration value="Pre/Post Know. Survey Answer Key"/>
          <xsd:enumeration value="Reference Materials"/>
          <xsd:enumeration value="Required Reports"/>
          <xsd:enumeration value="Video Files"/>
          <xsd:enumeration value="EFG"/>
          <xsd:enumeration value="End of Course Critique"/>
          <xsd:enumeration value="GPS"/>
          <xsd:enumeration value="Activity Workbook"/>
          <xsd:enumeration value="Activity Workbook Answer Key"/>
          <xsd:enumeration value="Alternative Files"/>
          <xsd:enumeration value="Answer Key"/>
          <xsd:enumeration value="ATA Disclaimer"/>
          <xsd:enumeration value="Bomb Response Checklist"/>
          <xsd:enumeration value="Cable"/>
          <xsd:enumeration value="Case Studies"/>
          <xsd:enumeration value="CDG"/>
          <xsd:enumeration value="CEHR EFG"/>
          <xsd:enumeration value="CEHR Facilitator"/>
          <xsd:enumeration value="CEHR Participant"/>
          <xsd:enumeration value="Checklist"/>
          <xsd:enumeration value="Classroom Workbook"/>
          <xsd:enumeration value="COVID-19"/>
          <xsd:enumeration value="Crime Scene Forms"/>
          <xsd:enumeration value="Data Book"/>
          <xsd:enumeration value="Electronic Templates"/>
          <xsd:enumeration value="Equipment List"/>
          <xsd:enumeration value="Facilitator Admin Prep"/>
          <xsd:enumeration value="Facilitator Answer Key"/>
          <xsd:enumeration value="Facilitator Classroom Workbook"/>
          <xsd:enumeration value="Handbook"/>
          <xsd:enumeration value="LEAD"/>
          <xsd:enumeration value="Media Relations Guidelines Handbook"/>
          <xsd:enumeration value="Participant Exercise Workbook"/>
          <xsd:enumeration value="Participant Handbook"/>
          <xsd:enumeration value="Participant Workbook AK-47"/>
          <xsd:enumeration value="Participant Workbook M4"/>
          <xsd:enumeration value="Practical Exercise Handbook"/>
          <xsd:enumeration value="Plug &amp; Play AK-47"/>
          <xsd:enumeration value="Plug &amp; Play Driving"/>
          <xsd:enumeration value="Plug &amp; Play M4"/>
          <xsd:enumeration value="Pocket Guide"/>
          <xsd:enumeration value="Poster"/>
          <xsd:enumeration value="Range Book"/>
          <xsd:enumeration value="Refresher Video"/>
          <xsd:enumeration value="Role Players"/>
          <xsd:enumeration value="Scenarios"/>
          <xsd:enumeration value="Skills Evaluation"/>
          <xsd:enumeration value="Threaded Answer Key"/>
          <xsd:enumeration value="Threaded Case Study"/>
          <xsd:enumeration value="Threaded Exercise"/>
          <xsd:enumeration value="Threaded Exercise Workbook Cover"/>
          <xsd:enumeration value="Training Aids"/>
          <xsd:enumeration value="Facilitator Threaded Exercise"/>
          <xsd:enumeration value="Participant Threaded Exercise"/>
          <xsd:enumeration value="Train-the-Trainer"/>
          <xsd:enumeration value="Trends"/>
          <xsd:enumeration value="Trends EFG"/>
          <xsd:enumeration value="Trends FG"/>
          <xsd:enumeration value="Trends Handbook"/>
          <xsd:enumeration value="Trends PG"/>
          <xsd:enumeration value="USB ONLY"/>
          <xsd:enumeration value="Workbook Answer Key"/>
          <xsd:enumeration value="Workbook Cover"/>
        </xsd:restriction>
      </xsd:simpleType>
    </xsd:element>
    <xsd:element name="Languages" ma:index="9" nillable="true" ma:displayName="Languages" ma:format="Dropdown" ma:internalName="Languages">
      <xsd:simpleType>
        <xsd:restriction base="dms:Choice">
          <xsd:enumeration value="Albanian"/>
          <xsd:enumeration value="Amharic"/>
          <xsd:enumeration value="Arabic"/>
          <xsd:enumeration value="Azeri"/>
          <xsd:enumeration value="Bengali"/>
          <xsd:enumeration value="Bosnian"/>
          <xsd:enumeration value="Bulgarian"/>
          <xsd:enumeration value="Croatian"/>
          <xsd:enumeration value="Dari"/>
          <xsd:enumeration value="English"/>
          <xsd:enumeration value="French"/>
          <xsd:enumeration value="Georgian"/>
          <xsd:enumeration value="Greek"/>
          <xsd:enumeration value="Indonesian"/>
          <xsd:enumeration value="Kurdish"/>
          <xsd:enumeration value="Macedonian"/>
          <xsd:enumeration value="Nepal"/>
          <xsd:enumeration value="Portuguese"/>
          <xsd:enumeration value="Russian"/>
          <xsd:enumeration value="Serbian"/>
          <xsd:enumeration value="Sinhalese"/>
          <xsd:enumeration value="Somali"/>
          <xsd:enumeration value="Spanish"/>
          <xsd:enumeration value="Tajikistan"/>
          <xsd:enumeration value="Thai"/>
          <xsd:enumeration value="Turkish"/>
          <xsd:enumeration value="Urdu"/>
          <xsd:enumeration value="Uzbek"/>
        </xsd:restriction>
      </xsd:simpleType>
    </xsd:element>
    <xsd:element name="LS_x0020_Folder" ma:index="13" nillable="true" ma:displayName="LS Folder" ma:description="Holds files that are facilitator and participant files to be translated by Language Services" ma:format="Dropdown" ma:internalName="LS_x0020_Folder">
      <xsd:simpleType>
        <xsd:restriction base="dms:Choice">
          <xsd:enumeration value="EFG"/>
          <xsd:enumeration value="GPS"/>
          <xsd:enumeration value="DO NOT TRANSLATE"/>
        </xsd:restriction>
      </xsd:simpleType>
    </xsd:element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adf1f-43c2-470f-935e-dff54b24da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A576C1-5913-4641-B602-725DD4107150}">
  <ds:schemaRefs>
    <ds:schemaRef ds:uri="http://schemas.microsoft.com/office/2006/metadata/properties"/>
    <ds:schemaRef ds:uri="e457a5c6-da7e-4c6a-b264-7fafeafb2e4a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0b39b100-34c8-42a1-9ad6-b6ff7a1420fd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BAFDE9D-A7ED-4E14-807D-B05804262B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37A40E-B5E4-4116-918E-01195A3C25DE}"/>
</file>

<file path=docProps/app.xml><?xml version="1.0" encoding="utf-8"?>
<Properties xmlns="http://schemas.openxmlformats.org/officeDocument/2006/extended-properties" xmlns:vt="http://schemas.openxmlformats.org/officeDocument/2006/docPropsVTypes">
  <Template>VIS_Template</Template>
  <TotalTime>529</TotalTime>
  <Words>5268</Words>
  <Application>Microsoft Office PowerPoint</Application>
  <PresentationFormat>On-screen Show (4:3)</PresentationFormat>
  <Paragraphs>985</Paragraphs>
  <Slides>75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Arial</vt:lpstr>
      <vt:lpstr>Helvetica</vt:lpstr>
      <vt:lpstr>Times New Roman</vt:lpstr>
      <vt:lpstr>Wingdings</vt:lpstr>
      <vt:lpstr>2_Primary Master No Icons</vt:lpstr>
      <vt:lpstr>3_Reference Master Icons</vt:lpstr>
      <vt:lpstr>4_Reference Master Icons</vt:lpstr>
      <vt:lpstr>Gestion des sources humaines</vt:lpstr>
      <vt:lpstr>Objectif pédagogique final</vt:lpstr>
      <vt:lpstr>Définition d’une « source humaine »</vt:lpstr>
      <vt:lpstr>Question de discussion :  Les sources humaines</vt:lpstr>
      <vt:lpstr>Identification d’une source humaine</vt:lpstr>
      <vt:lpstr>Les types de sources humaines (1/2)</vt:lpstr>
      <vt:lpstr>Les types de sources humaines(2/2)</vt:lpstr>
      <vt:lpstr>Restitution de l'enseignement reçu</vt:lpstr>
      <vt:lpstr>Question de discussion :  Les motivations</vt:lpstr>
      <vt:lpstr>Identifier les mauvaises motivations</vt:lpstr>
      <vt:lpstr>Maintenir une bonne  connaissance de la situation </vt:lpstr>
      <vt:lpstr>Question de discussion : Les sources présentant des antécédents criminels</vt:lpstr>
      <vt:lpstr>Étape 1 : Sélectionner une cible d’investigation</vt:lpstr>
      <vt:lpstr>Étape 2 : Repérer une source potentielle</vt:lpstr>
      <vt:lpstr>Étape 3 : Enquêter sur la source potentielle </vt:lpstr>
      <vt:lpstr>Étape 3 : Enquêter sur la source potentielle </vt:lpstr>
      <vt:lpstr>Étape 4 : Évaluer la source potentielle</vt:lpstr>
      <vt:lpstr>Étape 5 : Développer la  susceptibilité de la source au recrutement</vt:lpstr>
      <vt:lpstr>Étape 6 : Recruter la source humaine</vt:lpstr>
      <vt:lpstr>Les approches de recrutement</vt:lpstr>
      <vt:lpstr>Une proposition  de recrutement convaincante</vt:lpstr>
      <vt:lpstr>Les tactiques de recrutement</vt:lpstr>
      <vt:lpstr>Un recrutement réussi</vt:lpstr>
      <vt:lpstr>Restitution de l'enseignement reçu</vt:lpstr>
      <vt:lpstr>Appréciation d’une source</vt:lpstr>
      <vt:lpstr>Question de discussion :  Gérer une source humaine</vt:lpstr>
      <vt:lpstr>L’officier traitant</vt:lpstr>
      <vt:lpstr>La relation après le recrutement</vt:lpstr>
      <vt:lpstr>Principes de gestion (1/2)</vt:lpstr>
      <vt:lpstr>Principes de gestion (2/2)</vt:lpstr>
      <vt:lpstr>Les responsabilités</vt:lpstr>
      <vt:lpstr>La nécessité d’endoctriner</vt:lpstr>
      <vt:lpstr>Restitution de l'enseignement reçu</vt:lpstr>
      <vt:lpstr>Question de discussion : Les motivations</vt:lpstr>
      <vt:lpstr>Contrôle exercé sur la source humaine</vt:lpstr>
      <vt:lpstr>Question de discussion :  Le contrôle exercé sur la source</vt:lpstr>
      <vt:lpstr>Problèmes courants</vt:lpstr>
      <vt:lpstr>Se préparer aux problèmes</vt:lpstr>
      <vt:lpstr>Restitution de l'enseignement reçu</vt:lpstr>
      <vt:lpstr>Étude de cas sur  une source humaine</vt:lpstr>
      <vt:lpstr>Question de discussion :  La communication</vt:lpstr>
      <vt:lpstr>Communiquer avec une source humaine</vt:lpstr>
      <vt:lpstr>Système de communication</vt:lpstr>
      <vt:lpstr>Nature des communications</vt:lpstr>
      <vt:lpstr>Signaux de sécurité</vt:lpstr>
      <vt:lpstr>Les plans de communication</vt:lpstr>
      <vt:lpstr>Échanges simples</vt:lpstr>
      <vt:lpstr>Gestion et communication  avec les sources </vt:lpstr>
      <vt:lpstr>Question de discussion :  Le briefing de la source</vt:lpstr>
      <vt:lpstr>Le briefing de la source</vt:lpstr>
      <vt:lpstr>Se préparer pour le briefing</vt:lpstr>
      <vt:lpstr>Le débriefing</vt:lpstr>
      <vt:lpstr>Les principes du débriefing</vt:lpstr>
      <vt:lpstr>Techniques pour interroger la source </vt:lpstr>
      <vt:lpstr>Conduite à suivre pendant le débriefing</vt:lpstr>
      <vt:lpstr>Les facteurs limitants  en matière de débriefing</vt:lpstr>
      <vt:lpstr>Fin du débriefing</vt:lpstr>
      <vt:lpstr>Restitution de l'enseignement reçu</vt:lpstr>
      <vt:lpstr>Question de discussion :  Authentifier, tester et corroborer</vt:lpstr>
      <vt:lpstr>Authentifier, tester et corroborer</vt:lpstr>
      <vt:lpstr>Processus d'authentification  ou de vérification</vt:lpstr>
      <vt:lpstr>Liste de contrôle pour l’authentification</vt:lpstr>
      <vt:lpstr>Tester la source humaine</vt:lpstr>
      <vt:lpstr>Les principes à suivre  pour tester une source</vt:lpstr>
      <vt:lpstr>Signes d'avertissement</vt:lpstr>
      <vt:lpstr>Tests opérationnels pour  vérifier les informations</vt:lpstr>
      <vt:lpstr>Tests techniques pour vérifier les informations</vt:lpstr>
      <vt:lpstr>Tests psychologiques pour vérifier les informations fournies par la source humaine</vt:lpstr>
      <vt:lpstr>Système d'évaluation  de performance</vt:lpstr>
      <vt:lpstr>Question de discussion :  La désactivation d’une source humaine</vt:lpstr>
      <vt:lpstr>La désactivation d’une source humaine</vt:lpstr>
      <vt:lpstr>Règles à suivre pour la  désactivation d’une source</vt:lpstr>
      <vt:lpstr>Liste de contrôle  pour la désactivation</vt:lpstr>
      <vt:lpstr>Récapitulatif du module (1/2)</vt:lpstr>
      <vt:lpstr>Récapitulatif du module (2/2)</vt:lpstr>
    </vt:vector>
  </TitlesOfParts>
  <Company>GDIT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1: Introduction</dc:title>
  <dc:creator>noah.quinn</dc:creator>
  <cp:lastModifiedBy>Dean, Corey B</cp:lastModifiedBy>
  <cp:revision>290</cp:revision>
  <dcterms:created xsi:type="dcterms:W3CDTF">2012-02-15T18:21:24Z</dcterms:created>
  <dcterms:modified xsi:type="dcterms:W3CDTF">2023-03-14T14:21:33Z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0x0101001F551F65A596BA41B3A43279701C5FCA</vt:lpwstr>
  </property>
  <property fmtid="{D5CDD505-2E9C-101B-9397-08002B2CF9AE}" pid="3" name="MSIP_Label_1665d9ee-429a-4d5f-97cc-cfb56e044a6e_Enabled">
    <vt:lpwstr>true</vt:lpwstr>
  </property>
  <property fmtid="{D5CDD505-2E9C-101B-9397-08002B2CF9AE}" pid="4" name="MSIP_Label_1665d9ee-429a-4d5f-97cc-cfb56e044a6e_SetDate">
    <vt:lpwstr>2021-12-16T13:57:21Z</vt:lpwstr>
  </property>
  <property fmtid="{D5CDD505-2E9C-101B-9397-08002B2CF9AE}" pid="5" name="MSIP_Label_1665d9ee-429a-4d5f-97cc-cfb56e044a6e_Method">
    <vt:lpwstr>Privileged</vt:lpwstr>
  </property>
  <property fmtid="{D5CDD505-2E9C-101B-9397-08002B2CF9AE}" pid="6" name="MSIP_Label_1665d9ee-429a-4d5f-97cc-cfb56e044a6e_Name">
    <vt:lpwstr>1665d9ee-429a-4d5f-97cc-cfb56e044a6e</vt:lpwstr>
  </property>
  <property fmtid="{D5CDD505-2E9C-101B-9397-08002B2CF9AE}" pid="7" name="MSIP_Label_1665d9ee-429a-4d5f-97cc-cfb56e044a6e_SiteId">
    <vt:lpwstr>66cf5074-5afe-48d1-a691-a12b2121f44b</vt:lpwstr>
  </property>
  <property fmtid="{D5CDD505-2E9C-101B-9397-08002B2CF9AE}" pid="8" name="MSIP_Label_1665d9ee-429a-4d5f-97cc-cfb56e044a6e_ActionId">
    <vt:lpwstr>04ce0229-dffb-4263-bf01-639bf359929c</vt:lpwstr>
  </property>
  <property fmtid="{D5CDD505-2E9C-101B-9397-08002B2CF9AE}" pid="9" name="MSIP_Label_1665d9ee-429a-4d5f-97cc-cfb56e044a6e_ContentBits">
    <vt:lpwstr>0</vt:lpwstr>
  </property>
  <property fmtid="{D5CDD505-2E9C-101B-9397-08002B2CF9AE}" pid="10" name="Reviewed">
    <vt:lpwstr>Reviewed</vt:lpwstr>
  </property>
  <property fmtid="{D5CDD505-2E9C-101B-9397-08002B2CF9AE}" pid="11" name="PeerReview">
    <vt:bool>true</vt:bool>
  </property>
</Properties>
</file>